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9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1.png" ContentType="image/png"/>
  <Override PartName="/ppt/media/image2.png" ContentType="image/png"/>
  <Override PartName="/ppt/media/image22.jpeg" ContentType="image/jpeg"/>
  <Override PartName="/ppt/media/image7.png" ContentType="image/png"/>
  <Override PartName="/ppt/media/image17.jpeg" ContentType="image/jpeg"/>
  <Override PartName="/ppt/media/image10.png" ContentType="image/png"/>
  <Override PartName="/ppt/media/image1.png" ContentType="image/png"/>
  <Override PartName="/ppt/media/image6.png" ContentType="image/png"/>
  <Override PartName="/ppt/media/image13.jpeg" ContentType="image/jpeg"/>
  <Override PartName="/ppt/media/image4.png" ContentType="image/png"/>
  <Override PartName="/ppt/media/image5.png" ContentType="image/png"/>
  <Override PartName="/ppt/media/image14.jpeg" ContentType="image/jpeg"/>
  <Override PartName="/ppt/media/image29.jpeg" ContentType="image/jpeg"/>
  <Override PartName="/ppt/media/image28.png" ContentType="image/png"/>
  <Override PartName="/ppt/media/image16.jpeg" ContentType="image/jpeg"/>
  <Override PartName="/ppt/media/image27.png" ContentType="image/png"/>
  <Override PartName="/ppt/media/image25.png" ContentType="image/png"/>
  <Override PartName="/ppt/media/image23.jpeg" ContentType="image/jpeg"/>
  <Override PartName="/ppt/media/image24.jpeg" ContentType="image/jpeg"/>
  <Override PartName="/ppt/media/image21.jpeg" ContentType="image/jpeg"/>
  <Override PartName="/ppt/media/image19.jpeg" ContentType="image/jpeg"/>
  <Override PartName="/ppt/media/image26.png" ContentType="image/png"/>
  <Override PartName="/ppt/media/image20.jpeg" ContentType="image/jpeg"/>
  <Override PartName="/ppt/media/image18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668520"/>
            <a:ext cx="7703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20000" y="668520"/>
            <a:ext cx="7703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720000" y="668520"/>
            <a:ext cx="7703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720000" y="668520"/>
            <a:ext cx="7703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668520"/>
            <a:ext cx="7703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9;p2"/>
          <p:cNvGrpSpPr/>
          <p:nvPr/>
        </p:nvGrpSpPr>
        <p:grpSpPr>
          <a:xfrm>
            <a:off x="8148600" y="-257040"/>
            <a:ext cx="1304280" cy="1718280"/>
            <a:chOff x="8148600" y="-257040"/>
            <a:chExt cx="1304280" cy="1718280"/>
          </a:xfrm>
        </p:grpSpPr>
        <p:sp>
          <p:nvSpPr>
            <p:cNvPr id="1" name="Google Shape;10;p2"/>
            <p:cNvSpPr/>
            <p:nvPr/>
          </p:nvSpPr>
          <p:spPr>
            <a:xfrm rot="11659800">
              <a:off x="8322840" y="-162360"/>
              <a:ext cx="955800" cy="1529280"/>
            </a:xfrm>
            <a:custGeom>
              <a:avLst/>
              <a:gdLst>
                <a:gd name="textAreaLeft" fmla="*/ 0 w 955800"/>
                <a:gd name="textAreaRight" fmla="*/ 956520 w 955800"/>
                <a:gd name="textAreaTop" fmla="*/ 0 h 1529280"/>
                <a:gd name="textAreaBottom" fmla="*/ 1530000 h 152928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" name="Google Shape;11;p2"/>
            <p:cNvSpPr/>
            <p:nvPr/>
          </p:nvSpPr>
          <p:spPr>
            <a:xfrm rot="11659800">
              <a:off x="8443440" y="-159480"/>
              <a:ext cx="763200" cy="1385640"/>
            </a:xfrm>
            <a:custGeom>
              <a:avLst/>
              <a:gdLst>
                <a:gd name="textAreaLeft" fmla="*/ 0 w 763200"/>
                <a:gd name="textAreaRight" fmla="*/ 763920 w 763200"/>
                <a:gd name="textAreaTop" fmla="*/ 0 h 1385640"/>
                <a:gd name="textAreaBottom" fmla="*/ 1386360 h 138564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" name="Google Shape;12;p2"/>
          <p:cNvGrpSpPr/>
          <p:nvPr/>
        </p:nvGrpSpPr>
        <p:grpSpPr>
          <a:xfrm>
            <a:off x="7620120" y="-913320"/>
            <a:ext cx="1777680" cy="1689120"/>
            <a:chOff x="7620120" y="-913320"/>
            <a:chExt cx="1777680" cy="1689120"/>
          </a:xfrm>
        </p:grpSpPr>
        <p:sp>
          <p:nvSpPr>
            <p:cNvPr id="4" name="Google Shape;13;p2"/>
            <p:cNvSpPr/>
            <p:nvPr/>
          </p:nvSpPr>
          <p:spPr>
            <a:xfrm rot="13878600">
              <a:off x="8034480" y="-827640"/>
              <a:ext cx="948600" cy="1517760"/>
            </a:xfrm>
            <a:custGeom>
              <a:avLst/>
              <a:gdLst>
                <a:gd name="textAreaLeft" fmla="*/ 0 w 948600"/>
                <a:gd name="textAreaRight" fmla="*/ 949320 w 948600"/>
                <a:gd name="textAreaTop" fmla="*/ 0 h 1517760"/>
                <a:gd name="textAreaBottom" fmla="*/ 1518480 h 15177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" name="Google Shape;14;p2"/>
            <p:cNvSpPr/>
            <p:nvPr/>
          </p:nvSpPr>
          <p:spPr>
            <a:xfrm rot="13878600">
              <a:off x="8190720" y="-796320"/>
              <a:ext cx="757440" cy="1375560"/>
            </a:xfrm>
            <a:custGeom>
              <a:avLst/>
              <a:gdLst>
                <a:gd name="textAreaLeft" fmla="*/ 0 w 757440"/>
                <a:gd name="textAreaRight" fmla="*/ 758160 w 757440"/>
                <a:gd name="textAreaTop" fmla="*/ 0 h 1375560"/>
                <a:gd name="textAreaBottom" fmla="*/ 1376280 h 1375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" name="Google Shape;15;p2"/>
          <p:cNvGrpSpPr/>
          <p:nvPr/>
        </p:nvGrpSpPr>
        <p:grpSpPr>
          <a:xfrm>
            <a:off x="-630360" y="3279600"/>
            <a:ext cx="1304280" cy="1718280"/>
            <a:chOff x="-630360" y="3279600"/>
            <a:chExt cx="1304280" cy="1718280"/>
          </a:xfrm>
        </p:grpSpPr>
        <p:sp>
          <p:nvSpPr>
            <p:cNvPr id="7" name="Google Shape;16;p2"/>
            <p:cNvSpPr/>
            <p:nvPr/>
          </p:nvSpPr>
          <p:spPr>
            <a:xfrm rot="859800">
              <a:off x="-456120" y="3373920"/>
              <a:ext cx="955800" cy="1529280"/>
            </a:xfrm>
            <a:custGeom>
              <a:avLst/>
              <a:gdLst>
                <a:gd name="textAreaLeft" fmla="*/ 0 w 955800"/>
                <a:gd name="textAreaRight" fmla="*/ 956520 w 955800"/>
                <a:gd name="textAreaTop" fmla="*/ 0 h 1529280"/>
                <a:gd name="textAreaBottom" fmla="*/ 1530000 h 152928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" name="Google Shape;17;p2"/>
            <p:cNvSpPr/>
            <p:nvPr/>
          </p:nvSpPr>
          <p:spPr>
            <a:xfrm rot="859800">
              <a:off x="-384120" y="3514320"/>
              <a:ext cx="763200" cy="1385640"/>
            </a:xfrm>
            <a:custGeom>
              <a:avLst/>
              <a:gdLst>
                <a:gd name="textAreaLeft" fmla="*/ 0 w 763200"/>
                <a:gd name="textAreaRight" fmla="*/ 763920 w 763200"/>
                <a:gd name="textAreaTop" fmla="*/ 0 h 1385640"/>
                <a:gd name="textAreaBottom" fmla="*/ 1386360 h 138564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" name="Google Shape;18;p2"/>
          <p:cNvSpPr/>
          <p:nvPr/>
        </p:nvSpPr>
        <p:spPr>
          <a:xfrm rot="21421800">
            <a:off x="-1434960" y="-275760"/>
            <a:ext cx="4142160" cy="1574640"/>
          </a:xfrm>
          <a:custGeom>
            <a:avLst/>
            <a:gdLst>
              <a:gd name="textAreaLeft" fmla="*/ 0 w 4142160"/>
              <a:gd name="textAreaRight" fmla="*/ 4142880 w 4142160"/>
              <a:gd name="textAreaTop" fmla="*/ 0 h 1574640"/>
              <a:gd name="textAreaBottom" fmla="*/ 1575360 h 157464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Google Shape;19;p2"/>
          <p:cNvSpPr/>
          <p:nvPr/>
        </p:nvSpPr>
        <p:spPr>
          <a:xfrm rot="20789400">
            <a:off x="6229800" y="3117960"/>
            <a:ext cx="4611600" cy="2881800"/>
          </a:xfrm>
          <a:custGeom>
            <a:avLst/>
            <a:gdLst>
              <a:gd name="textAreaLeft" fmla="*/ 0 w 4611600"/>
              <a:gd name="textAreaRight" fmla="*/ 4612320 w 4611600"/>
              <a:gd name="textAreaTop" fmla="*/ 0 h 2881800"/>
              <a:gd name="textAreaBottom" fmla="*/ 2882520 h 288180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" name="Google Shape;20;p2"/>
          <p:cNvGrpSpPr/>
          <p:nvPr/>
        </p:nvGrpSpPr>
        <p:grpSpPr>
          <a:xfrm>
            <a:off x="-575280" y="3964680"/>
            <a:ext cx="1777680" cy="1689120"/>
            <a:chOff x="-575280" y="3964680"/>
            <a:chExt cx="1777680" cy="1689120"/>
          </a:xfrm>
        </p:grpSpPr>
        <p:sp>
          <p:nvSpPr>
            <p:cNvPr id="12" name="Google Shape;21;p2"/>
            <p:cNvSpPr/>
            <p:nvPr/>
          </p:nvSpPr>
          <p:spPr>
            <a:xfrm rot="3078600">
              <a:off x="-160560" y="4050360"/>
              <a:ext cx="948600" cy="1517760"/>
            </a:xfrm>
            <a:custGeom>
              <a:avLst/>
              <a:gdLst>
                <a:gd name="textAreaLeft" fmla="*/ 0 w 948600"/>
                <a:gd name="textAreaRight" fmla="*/ 949320 w 948600"/>
                <a:gd name="textAreaTop" fmla="*/ 0 h 1517760"/>
                <a:gd name="textAreaBottom" fmla="*/ 1518480 h 15177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Google Shape;22;p2"/>
            <p:cNvSpPr/>
            <p:nvPr/>
          </p:nvSpPr>
          <p:spPr>
            <a:xfrm rot="3078600">
              <a:off x="-125640" y="4161240"/>
              <a:ext cx="757440" cy="1375560"/>
            </a:xfrm>
            <a:custGeom>
              <a:avLst/>
              <a:gdLst>
                <a:gd name="textAreaLeft" fmla="*/ 0 w 757440"/>
                <a:gd name="textAreaRight" fmla="*/ 758160 w 757440"/>
                <a:gd name="textAreaTop" fmla="*/ 0 h 1375560"/>
                <a:gd name="textAreaBottom" fmla="*/ 1376280 h 1375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" name="Google Shape;23;p2"/>
          <p:cNvSpPr/>
          <p:nvPr/>
        </p:nvSpPr>
        <p:spPr>
          <a:xfrm>
            <a:off x="2282760" y="4552560"/>
            <a:ext cx="189720" cy="189360"/>
          </a:xfrm>
          <a:custGeom>
            <a:avLst/>
            <a:gdLst>
              <a:gd name="textAreaLeft" fmla="*/ 0 w 189720"/>
              <a:gd name="textAreaRight" fmla="*/ 190440 w 189720"/>
              <a:gd name="textAreaTop" fmla="*/ 0 h 189360"/>
              <a:gd name="textAreaBottom" fmla="*/ 190080 h 189360"/>
            </a:gdLst>
            <a:ahLst/>
            <a:rect l="textAreaLeft" t="textAreaTop" r="textAreaRight" b="textAreaBottom"/>
            <a:pathLst>
              <a:path w="3478" h="3477">
                <a:moveTo>
                  <a:pt x="1715" y="0"/>
                </a:moveTo>
                <a:lnTo>
                  <a:pt x="1120" y="1131"/>
                </a:lnTo>
                <a:lnTo>
                  <a:pt x="0" y="1774"/>
                </a:lnTo>
                <a:lnTo>
                  <a:pt x="1132" y="2369"/>
                </a:lnTo>
                <a:lnTo>
                  <a:pt x="1763" y="3477"/>
                </a:lnTo>
                <a:lnTo>
                  <a:pt x="2358" y="2346"/>
                </a:lnTo>
                <a:lnTo>
                  <a:pt x="3477" y="1714"/>
                </a:lnTo>
                <a:lnTo>
                  <a:pt x="2346" y="1119"/>
                </a:lnTo>
                <a:lnTo>
                  <a:pt x="171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oogle Shape;24;p2"/>
          <p:cNvGrpSpPr/>
          <p:nvPr/>
        </p:nvGrpSpPr>
        <p:grpSpPr>
          <a:xfrm>
            <a:off x="439560" y="2432880"/>
            <a:ext cx="134280" cy="134280"/>
            <a:chOff x="439560" y="2432880"/>
            <a:chExt cx="134280" cy="134280"/>
          </a:xfrm>
        </p:grpSpPr>
        <p:sp>
          <p:nvSpPr>
            <p:cNvPr id="16" name="Google Shape;25;p2"/>
            <p:cNvSpPr/>
            <p:nvPr/>
          </p:nvSpPr>
          <p:spPr>
            <a:xfrm>
              <a:off x="500760" y="2432880"/>
              <a:ext cx="11520" cy="134280"/>
            </a:xfrm>
            <a:custGeom>
              <a:avLst/>
              <a:gdLst>
                <a:gd name="textAreaLeft" fmla="*/ 0 w 11520"/>
                <a:gd name="textAreaRight" fmla="*/ 12240 w 11520"/>
                <a:gd name="textAreaTop" fmla="*/ 0 h 134280"/>
                <a:gd name="textAreaBottom" fmla="*/ 135000 h 134280"/>
              </a:gdLst>
              <a:ahLst/>
              <a:rect l="textAreaLeft" t="textAreaTop" r="textAreaRight" b="textAreaBottom"/>
              <a:pathLst>
                <a:path w="227" h="2465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7320" bIns="67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Google Shape;26;p2"/>
            <p:cNvSpPr/>
            <p:nvPr/>
          </p:nvSpPr>
          <p:spPr>
            <a:xfrm>
              <a:off x="439560" y="2494080"/>
              <a:ext cx="134280" cy="12240"/>
            </a:xfrm>
            <a:custGeom>
              <a:avLst/>
              <a:gdLst>
                <a:gd name="textAreaLeft" fmla="*/ 0 w 134280"/>
                <a:gd name="textAreaRight" fmla="*/ 135000 w 134280"/>
                <a:gd name="textAreaTop" fmla="*/ 0 h 12240"/>
                <a:gd name="textAreaBottom" fmla="*/ 12960 h 12240"/>
              </a:gdLst>
              <a:ahLst/>
              <a:rect l="textAreaLeft" t="textAreaTop" r="textAreaRight" b="textAreaBottom"/>
              <a:pathLst>
                <a:path w="2465" h="239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8" name="Google Shape;27;p2"/>
          <p:cNvGrpSpPr/>
          <p:nvPr/>
        </p:nvGrpSpPr>
        <p:grpSpPr>
          <a:xfrm>
            <a:off x="6040080" y="300960"/>
            <a:ext cx="134280" cy="134280"/>
            <a:chOff x="6040080" y="300960"/>
            <a:chExt cx="134280" cy="134280"/>
          </a:xfrm>
        </p:grpSpPr>
        <p:sp>
          <p:nvSpPr>
            <p:cNvPr id="19" name="Google Shape;28;p2"/>
            <p:cNvSpPr/>
            <p:nvPr/>
          </p:nvSpPr>
          <p:spPr>
            <a:xfrm>
              <a:off x="6101280" y="300960"/>
              <a:ext cx="11520" cy="134280"/>
            </a:xfrm>
            <a:custGeom>
              <a:avLst/>
              <a:gdLst>
                <a:gd name="textAreaLeft" fmla="*/ 0 w 11520"/>
                <a:gd name="textAreaRight" fmla="*/ 12240 w 11520"/>
                <a:gd name="textAreaTop" fmla="*/ 0 h 134280"/>
                <a:gd name="textAreaBottom" fmla="*/ 135000 h 134280"/>
              </a:gdLst>
              <a:ahLst/>
              <a:rect l="textAreaLeft" t="textAreaTop" r="textAreaRight" b="textAreaBottom"/>
              <a:pathLst>
                <a:path w="227" h="2465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7320" bIns="67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Google Shape;29;p2"/>
            <p:cNvSpPr/>
            <p:nvPr/>
          </p:nvSpPr>
          <p:spPr>
            <a:xfrm>
              <a:off x="6040080" y="362160"/>
              <a:ext cx="134280" cy="12240"/>
            </a:xfrm>
            <a:custGeom>
              <a:avLst/>
              <a:gdLst>
                <a:gd name="textAreaLeft" fmla="*/ 0 w 134280"/>
                <a:gd name="textAreaRight" fmla="*/ 135000 w 134280"/>
                <a:gd name="textAreaTop" fmla="*/ 0 h 12240"/>
                <a:gd name="textAreaBottom" fmla="*/ 12960 h 12240"/>
              </a:gdLst>
              <a:ahLst/>
              <a:rect l="textAreaLeft" t="textAreaTop" r="textAreaRight" b="textAreaBottom"/>
              <a:pathLst>
                <a:path w="2465" h="239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1" name="Google Shape;30;p2"/>
          <p:cNvSpPr/>
          <p:nvPr/>
        </p:nvSpPr>
        <p:spPr>
          <a:xfrm>
            <a:off x="304200" y="179280"/>
            <a:ext cx="6251400" cy="4784040"/>
          </a:xfrm>
          <a:prstGeom prst="roundRect">
            <a:avLst>
              <a:gd name="adj" fmla="val 4466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20000" y="6951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369;p19"/>
          <p:cNvSpPr/>
          <p:nvPr/>
        </p:nvSpPr>
        <p:spPr>
          <a:xfrm rot="20699400">
            <a:off x="-2057040" y="-853200"/>
            <a:ext cx="4611600" cy="2881800"/>
          </a:xfrm>
          <a:custGeom>
            <a:avLst/>
            <a:gdLst>
              <a:gd name="textAreaLeft" fmla="*/ 0 w 4611600"/>
              <a:gd name="textAreaRight" fmla="*/ 4612320 w 4611600"/>
              <a:gd name="textAreaTop" fmla="*/ 0 h 2881800"/>
              <a:gd name="textAreaBottom" fmla="*/ 2882520 h 288180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8" name="Google Shape;370;p19"/>
          <p:cNvGrpSpPr/>
          <p:nvPr/>
        </p:nvGrpSpPr>
        <p:grpSpPr>
          <a:xfrm>
            <a:off x="6981120" y="3961800"/>
            <a:ext cx="2386080" cy="1811520"/>
            <a:chOff x="6981120" y="3961800"/>
            <a:chExt cx="2386080" cy="1811520"/>
          </a:xfrm>
        </p:grpSpPr>
        <p:sp>
          <p:nvSpPr>
            <p:cNvPr id="139" name="Google Shape;371;p19"/>
            <p:cNvSpPr/>
            <p:nvPr/>
          </p:nvSpPr>
          <p:spPr>
            <a:xfrm rot="17059800">
              <a:off x="7510320" y="380556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0 h 2123640"/>
                <a:gd name="textAreaBottom" fmla="*/ 212436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0" name="Google Shape;372;p19"/>
            <p:cNvSpPr/>
            <p:nvPr/>
          </p:nvSpPr>
          <p:spPr>
            <a:xfrm rot="17059800">
              <a:off x="7739280" y="393912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0 h 1924560"/>
                <a:gd name="textAreaBottom" fmla="*/ 192528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1" name="Google Shape;373;p19"/>
          <p:cNvGrpSpPr/>
          <p:nvPr/>
        </p:nvGrpSpPr>
        <p:grpSpPr>
          <a:xfrm>
            <a:off x="8313120" y="3181680"/>
            <a:ext cx="1946520" cy="2427480"/>
            <a:chOff x="8313120" y="3181680"/>
            <a:chExt cx="1946520" cy="2427480"/>
          </a:xfrm>
        </p:grpSpPr>
        <p:sp>
          <p:nvSpPr>
            <p:cNvPr id="142" name="Google Shape;374;p19"/>
            <p:cNvSpPr/>
            <p:nvPr/>
          </p:nvSpPr>
          <p:spPr>
            <a:xfrm rot="20428200">
              <a:off x="8627400" y="334116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0 h 2108160"/>
                <a:gd name="textAreaBottom" fmla="*/ 210888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3" name="Google Shape;375;p19"/>
            <p:cNvSpPr/>
            <p:nvPr/>
          </p:nvSpPr>
          <p:spPr>
            <a:xfrm rot="20428200">
              <a:off x="8785080" y="353772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0 h 1910520"/>
                <a:gd name="textAreaBottom" fmla="*/ 191124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4" name="Google Shape;376;p19"/>
          <p:cNvGrpSpPr/>
          <p:nvPr/>
        </p:nvGrpSpPr>
        <p:grpSpPr>
          <a:xfrm>
            <a:off x="-223560" y="3961800"/>
            <a:ext cx="2386080" cy="1811880"/>
            <a:chOff x="-223560" y="3961800"/>
            <a:chExt cx="2386080" cy="1811880"/>
          </a:xfrm>
        </p:grpSpPr>
        <p:sp>
          <p:nvSpPr>
            <p:cNvPr id="145" name="Google Shape;377;p19"/>
            <p:cNvSpPr/>
            <p:nvPr/>
          </p:nvSpPr>
          <p:spPr>
            <a:xfrm flipV="1" rot="15340200">
              <a:off x="305640" y="380556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6" name="Google Shape;378;p19"/>
            <p:cNvSpPr/>
            <p:nvPr/>
          </p:nvSpPr>
          <p:spPr>
            <a:xfrm flipV="1" rot="15340200">
              <a:off x="343800" y="393876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7" name="Google Shape;379;p19"/>
          <p:cNvGrpSpPr/>
          <p:nvPr/>
        </p:nvGrpSpPr>
        <p:grpSpPr>
          <a:xfrm>
            <a:off x="-1116000" y="3182040"/>
            <a:ext cx="1946880" cy="2427840"/>
            <a:chOff x="-1116000" y="3182040"/>
            <a:chExt cx="1946880" cy="2427840"/>
          </a:xfrm>
        </p:grpSpPr>
        <p:sp>
          <p:nvSpPr>
            <p:cNvPr id="148" name="Google Shape;380;p19"/>
            <p:cNvSpPr/>
            <p:nvPr/>
          </p:nvSpPr>
          <p:spPr>
            <a:xfrm flipV="1" rot="11971800">
              <a:off x="-801360" y="3341520"/>
              <a:ext cx="1317600" cy="210852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520"/>
                <a:gd name="textAreaBottom" fmla="*/ 2108880 h 210852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9" name="Google Shape;381;p19"/>
            <p:cNvSpPr/>
            <p:nvPr/>
          </p:nvSpPr>
          <p:spPr>
            <a:xfrm flipV="1" rot="11971800">
              <a:off x="-693000" y="3538080"/>
              <a:ext cx="1052280" cy="191016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-360 h 1910160"/>
                <a:gd name="textAreaBottom" fmla="*/ 1910520 h 19101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0" name="Google Shape;382;p19"/>
          <p:cNvSpPr/>
          <p:nvPr/>
        </p:nvSpPr>
        <p:spPr>
          <a:xfrm rot="4068000">
            <a:off x="6590160" y="-853200"/>
            <a:ext cx="4611600" cy="2881800"/>
          </a:xfrm>
          <a:custGeom>
            <a:avLst/>
            <a:gdLst>
              <a:gd name="textAreaLeft" fmla="*/ 0 w 4611600"/>
              <a:gd name="textAreaRight" fmla="*/ 4612320 w 4611600"/>
              <a:gd name="textAreaTop" fmla="*/ 0 h 2881800"/>
              <a:gd name="textAreaBottom" fmla="*/ 2882520 h 288180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34;p3"/>
          <p:cNvSpPr/>
          <p:nvPr/>
        </p:nvSpPr>
        <p:spPr>
          <a:xfrm rot="10800000">
            <a:off x="-2226600" y="4404600"/>
            <a:ext cx="4142160" cy="1574640"/>
          </a:xfrm>
          <a:custGeom>
            <a:avLst/>
            <a:gdLst>
              <a:gd name="textAreaLeft" fmla="*/ 0 w 4142160"/>
              <a:gd name="textAreaRight" fmla="*/ 4142880 w 4142160"/>
              <a:gd name="textAreaTop" fmla="*/ 0 h 1574640"/>
              <a:gd name="textAreaBottom" fmla="*/ 1575360 h 157464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Google Shape;35;p3"/>
          <p:cNvSpPr/>
          <p:nvPr/>
        </p:nvSpPr>
        <p:spPr>
          <a:xfrm rot="15713400">
            <a:off x="7236360" y="-564840"/>
            <a:ext cx="3160440" cy="1974600"/>
          </a:xfrm>
          <a:custGeom>
            <a:avLst/>
            <a:gdLst>
              <a:gd name="textAreaLeft" fmla="*/ 0 w 3160440"/>
              <a:gd name="textAreaRight" fmla="*/ 3161160 w 3160440"/>
              <a:gd name="textAreaTop" fmla="*/ 0 h 1974600"/>
              <a:gd name="textAreaBottom" fmla="*/ 1975320 h 197460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3" name="Google Shape;36;p3"/>
          <p:cNvGrpSpPr/>
          <p:nvPr/>
        </p:nvGrpSpPr>
        <p:grpSpPr>
          <a:xfrm>
            <a:off x="7616160" y="4234320"/>
            <a:ext cx="1718280" cy="1304280"/>
            <a:chOff x="7616160" y="4234320"/>
            <a:chExt cx="1718280" cy="1304280"/>
          </a:xfrm>
        </p:grpSpPr>
        <p:sp>
          <p:nvSpPr>
            <p:cNvPr id="154" name="Google Shape;37;p3"/>
            <p:cNvSpPr/>
            <p:nvPr/>
          </p:nvSpPr>
          <p:spPr>
            <a:xfrm rot="17059800">
              <a:off x="7997040" y="4121640"/>
              <a:ext cx="955800" cy="1529280"/>
            </a:xfrm>
            <a:custGeom>
              <a:avLst/>
              <a:gdLst>
                <a:gd name="textAreaLeft" fmla="*/ 0 w 955800"/>
                <a:gd name="textAreaRight" fmla="*/ 956520 w 955800"/>
                <a:gd name="textAreaTop" fmla="*/ 0 h 1529280"/>
                <a:gd name="textAreaBottom" fmla="*/ 1530000 h 152928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5" name="Google Shape;38;p3"/>
            <p:cNvSpPr/>
            <p:nvPr/>
          </p:nvSpPr>
          <p:spPr>
            <a:xfrm rot="17059800">
              <a:off x="8161920" y="4218120"/>
              <a:ext cx="763200" cy="1385640"/>
            </a:xfrm>
            <a:custGeom>
              <a:avLst/>
              <a:gdLst>
                <a:gd name="textAreaLeft" fmla="*/ 0 w 763200"/>
                <a:gd name="textAreaRight" fmla="*/ 763920 w 763200"/>
                <a:gd name="textAreaTop" fmla="*/ 0 h 1385640"/>
                <a:gd name="textAreaBottom" fmla="*/ 1386360 h 138564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6" name="Google Shape;39;p3"/>
          <p:cNvGrpSpPr/>
          <p:nvPr/>
        </p:nvGrpSpPr>
        <p:grpSpPr>
          <a:xfrm>
            <a:off x="8300520" y="3706920"/>
            <a:ext cx="1689120" cy="1777680"/>
            <a:chOff x="8300520" y="3706920"/>
            <a:chExt cx="1689120" cy="1777680"/>
          </a:xfrm>
        </p:grpSpPr>
        <p:sp>
          <p:nvSpPr>
            <p:cNvPr id="157" name="Google Shape;40;p3"/>
            <p:cNvSpPr/>
            <p:nvPr/>
          </p:nvSpPr>
          <p:spPr>
            <a:xfrm rot="19278600">
              <a:off x="8670600" y="3836520"/>
              <a:ext cx="948600" cy="1517760"/>
            </a:xfrm>
            <a:custGeom>
              <a:avLst/>
              <a:gdLst>
                <a:gd name="textAreaLeft" fmla="*/ 0 w 948600"/>
                <a:gd name="textAreaRight" fmla="*/ 949320 w 948600"/>
                <a:gd name="textAreaTop" fmla="*/ 0 h 1517760"/>
                <a:gd name="textAreaBottom" fmla="*/ 1518480 h 15177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8" name="Google Shape;41;p3"/>
            <p:cNvSpPr/>
            <p:nvPr/>
          </p:nvSpPr>
          <p:spPr>
            <a:xfrm rot="19278600">
              <a:off x="8806320" y="3967920"/>
              <a:ext cx="757440" cy="1375560"/>
            </a:xfrm>
            <a:custGeom>
              <a:avLst/>
              <a:gdLst>
                <a:gd name="textAreaLeft" fmla="*/ 0 w 757440"/>
                <a:gd name="textAreaRight" fmla="*/ 758160 w 757440"/>
                <a:gd name="textAreaTop" fmla="*/ 0 h 1375560"/>
                <a:gd name="textAreaBottom" fmla="*/ 1376280 h 1375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9" name="Google Shape;42;p3"/>
          <p:cNvGrpSpPr/>
          <p:nvPr/>
        </p:nvGrpSpPr>
        <p:grpSpPr>
          <a:xfrm>
            <a:off x="-147240" y="-416160"/>
            <a:ext cx="1718280" cy="1304280"/>
            <a:chOff x="-147240" y="-416160"/>
            <a:chExt cx="1718280" cy="1304280"/>
          </a:xfrm>
        </p:grpSpPr>
        <p:sp>
          <p:nvSpPr>
            <p:cNvPr id="160" name="Google Shape;43;p3"/>
            <p:cNvSpPr/>
            <p:nvPr/>
          </p:nvSpPr>
          <p:spPr>
            <a:xfrm rot="6259800">
              <a:off x="234000" y="-528480"/>
              <a:ext cx="955800" cy="1529280"/>
            </a:xfrm>
            <a:custGeom>
              <a:avLst/>
              <a:gdLst>
                <a:gd name="textAreaLeft" fmla="*/ 0 w 955800"/>
                <a:gd name="textAreaRight" fmla="*/ 956520 w 955800"/>
                <a:gd name="textAreaTop" fmla="*/ 0 h 1529280"/>
                <a:gd name="textAreaBottom" fmla="*/ 1530000 h 152928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1" name="Google Shape;44;p3"/>
            <p:cNvSpPr/>
            <p:nvPr/>
          </p:nvSpPr>
          <p:spPr>
            <a:xfrm rot="6259800">
              <a:off x="261720" y="-480960"/>
              <a:ext cx="763200" cy="1385640"/>
            </a:xfrm>
            <a:custGeom>
              <a:avLst/>
              <a:gdLst>
                <a:gd name="textAreaLeft" fmla="*/ 0 w 763200"/>
                <a:gd name="textAreaRight" fmla="*/ 763920 w 763200"/>
                <a:gd name="textAreaTop" fmla="*/ 0 h 1385640"/>
                <a:gd name="textAreaBottom" fmla="*/ 1386360 h 138564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62" name="Google Shape;45;p3"/>
          <p:cNvGrpSpPr/>
          <p:nvPr/>
        </p:nvGrpSpPr>
        <p:grpSpPr>
          <a:xfrm>
            <a:off x="-802080" y="-361800"/>
            <a:ext cx="1689120" cy="1777680"/>
            <a:chOff x="-802080" y="-361800"/>
            <a:chExt cx="1689120" cy="1777680"/>
          </a:xfrm>
        </p:grpSpPr>
        <p:sp>
          <p:nvSpPr>
            <p:cNvPr id="163" name="Google Shape;46;p3"/>
            <p:cNvSpPr/>
            <p:nvPr/>
          </p:nvSpPr>
          <p:spPr>
            <a:xfrm rot="8478600">
              <a:off x="-431640" y="-231480"/>
              <a:ext cx="948600" cy="1517760"/>
            </a:xfrm>
            <a:custGeom>
              <a:avLst/>
              <a:gdLst>
                <a:gd name="textAreaLeft" fmla="*/ 0 w 948600"/>
                <a:gd name="textAreaRight" fmla="*/ 949320 w 948600"/>
                <a:gd name="textAreaTop" fmla="*/ 0 h 1517760"/>
                <a:gd name="textAreaBottom" fmla="*/ 1518480 h 15177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4" name="Google Shape;47;p3"/>
            <p:cNvSpPr/>
            <p:nvPr/>
          </p:nvSpPr>
          <p:spPr>
            <a:xfrm rot="8478600">
              <a:off x="-376200" y="-220680"/>
              <a:ext cx="757440" cy="1375560"/>
            </a:xfrm>
            <a:custGeom>
              <a:avLst/>
              <a:gdLst>
                <a:gd name="textAreaLeft" fmla="*/ 0 w 757440"/>
                <a:gd name="textAreaRight" fmla="*/ 758160 w 757440"/>
                <a:gd name="textAreaTop" fmla="*/ 0 h 1375560"/>
                <a:gd name="textAreaBottom" fmla="*/ 1376280 h 1375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5" name="Google Shape;48;p3"/>
          <p:cNvSpPr/>
          <p:nvPr/>
        </p:nvSpPr>
        <p:spPr>
          <a:xfrm>
            <a:off x="363600" y="179280"/>
            <a:ext cx="8416080" cy="478404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20000" y="6951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51;p4"/>
          <p:cNvGrpSpPr/>
          <p:nvPr/>
        </p:nvGrpSpPr>
        <p:grpSpPr>
          <a:xfrm>
            <a:off x="-787680" y="3415320"/>
            <a:ext cx="1237680" cy="1679040"/>
            <a:chOff x="-787680" y="3415320"/>
            <a:chExt cx="1237680" cy="1679040"/>
          </a:xfrm>
        </p:grpSpPr>
        <p:sp>
          <p:nvSpPr>
            <p:cNvPr id="170" name="Google Shape;52;p4"/>
            <p:cNvSpPr/>
            <p:nvPr/>
          </p:nvSpPr>
          <p:spPr>
            <a:xfrm flipV="1" rot="11503800">
              <a:off x="-642960" y="3495960"/>
              <a:ext cx="948600" cy="1517760"/>
            </a:xfrm>
            <a:custGeom>
              <a:avLst/>
              <a:gdLst>
                <a:gd name="textAreaLeft" fmla="*/ 0 w 948600"/>
                <a:gd name="textAreaRight" fmla="*/ 949320 w 948600"/>
                <a:gd name="textAreaTop" fmla="*/ -36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1" name="Google Shape;53;p4"/>
            <p:cNvSpPr/>
            <p:nvPr/>
          </p:nvSpPr>
          <p:spPr>
            <a:xfrm flipV="1" rot="11503800">
              <a:off x="-555120" y="3638880"/>
              <a:ext cx="757440" cy="1375560"/>
            </a:xfrm>
            <a:custGeom>
              <a:avLst/>
              <a:gdLst>
                <a:gd name="textAreaLeft" fmla="*/ 0 w 757440"/>
                <a:gd name="textAreaRight" fmla="*/ 758160 w 757440"/>
                <a:gd name="textAreaTop" fmla="*/ 360 h 1375560"/>
                <a:gd name="textAreaBottom" fmla="*/ 1376640 h 1375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2" name="Google Shape;54;p4"/>
          <p:cNvGrpSpPr/>
          <p:nvPr/>
        </p:nvGrpSpPr>
        <p:grpSpPr>
          <a:xfrm>
            <a:off x="-156240" y="4307400"/>
            <a:ext cx="1580040" cy="1051560"/>
            <a:chOff x="-156240" y="4307400"/>
            <a:chExt cx="1580040" cy="1051560"/>
          </a:xfrm>
        </p:grpSpPr>
        <p:sp>
          <p:nvSpPr>
            <p:cNvPr id="173" name="Google Shape;55;p4"/>
            <p:cNvSpPr/>
            <p:nvPr/>
          </p:nvSpPr>
          <p:spPr>
            <a:xfrm flipV="1" rot="15961200">
              <a:off x="159480" y="4073760"/>
              <a:ext cx="948600" cy="1517760"/>
            </a:xfrm>
            <a:custGeom>
              <a:avLst/>
              <a:gdLst>
                <a:gd name="textAreaLeft" fmla="*/ 0 w 948600"/>
                <a:gd name="textAreaRight" fmla="*/ 949320 w 948600"/>
                <a:gd name="textAreaTop" fmla="*/ -36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4" name="Google Shape;56;p4"/>
            <p:cNvSpPr/>
            <p:nvPr/>
          </p:nvSpPr>
          <p:spPr>
            <a:xfrm flipV="1" rot="15961200">
              <a:off x="183240" y="4157280"/>
              <a:ext cx="757440" cy="1375560"/>
            </a:xfrm>
            <a:custGeom>
              <a:avLst/>
              <a:gdLst>
                <a:gd name="textAreaLeft" fmla="*/ 0 w 757440"/>
                <a:gd name="textAreaRight" fmla="*/ 758160 w 757440"/>
                <a:gd name="textAreaTop" fmla="*/ 360 h 1375560"/>
                <a:gd name="textAreaBottom" fmla="*/ 1376640 h 1375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75" name="Google Shape;57;p4"/>
          <p:cNvSpPr/>
          <p:nvPr/>
        </p:nvSpPr>
        <p:spPr>
          <a:xfrm rot="10800000">
            <a:off x="6563160" y="3970440"/>
            <a:ext cx="4142160" cy="1574640"/>
          </a:xfrm>
          <a:custGeom>
            <a:avLst/>
            <a:gdLst>
              <a:gd name="textAreaLeft" fmla="*/ 0 w 4142160"/>
              <a:gd name="textAreaRight" fmla="*/ 4142880 w 4142160"/>
              <a:gd name="textAreaTop" fmla="*/ 0 h 1574640"/>
              <a:gd name="textAreaBottom" fmla="*/ 1575360 h 157464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6" name="Google Shape;58;p4"/>
          <p:cNvGrpSpPr/>
          <p:nvPr/>
        </p:nvGrpSpPr>
        <p:grpSpPr>
          <a:xfrm>
            <a:off x="8352720" y="-446040"/>
            <a:ext cx="1719360" cy="1949760"/>
            <a:chOff x="8352720" y="-446040"/>
            <a:chExt cx="1719360" cy="1949760"/>
          </a:xfrm>
        </p:grpSpPr>
        <p:sp>
          <p:nvSpPr>
            <p:cNvPr id="177" name="Google Shape;59;p4"/>
            <p:cNvSpPr/>
            <p:nvPr/>
          </p:nvSpPr>
          <p:spPr>
            <a:xfrm flipV="1" rot="1787400">
              <a:off x="8695080" y="-298440"/>
              <a:ext cx="1034280" cy="1654560"/>
            </a:xfrm>
            <a:custGeom>
              <a:avLst/>
              <a:gdLst>
                <a:gd name="textAreaLeft" fmla="*/ 0 w 1034280"/>
                <a:gd name="textAreaRight" fmla="*/ 1035000 w 1034280"/>
                <a:gd name="textAreaTop" fmla="*/ -360 h 1654560"/>
                <a:gd name="textAreaBottom" fmla="*/ 1654920 h 16545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8" name="Google Shape;60;p4"/>
            <p:cNvSpPr/>
            <p:nvPr/>
          </p:nvSpPr>
          <p:spPr>
            <a:xfrm flipV="1" rot="1787400">
              <a:off x="8831880" y="-293040"/>
              <a:ext cx="825840" cy="1499040"/>
            </a:xfrm>
            <a:custGeom>
              <a:avLst/>
              <a:gdLst>
                <a:gd name="textAreaLeft" fmla="*/ 0 w 825840"/>
                <a:gd name="textAreaRight" fmla="*/ 826560 w 825840"/>
                <a:gd name="textAreaTop" fmla="*/ -360 h 1499040"/>
                <a:gd name="textAreaBottom" fmla="*/ 1499400 h 149904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9" name="Google Shape;61;p4"/>
          <p:cNvGrpSpPr/>
          <p:nvPr/>
        </p:nvGrpSpPr>
        <p:grpSpPr>
          <a:xfrm>
            <a:off x="7688160" y="-630000"/>
            <a:ext cx="1890000" cy="1486440"/>
            <a:chOff x="7688160" y="-630000"/>
            <a:chExt cx="1890000" cy="1486440"/>
          </a:xfrm>
        </p:grpSpPr>
        <p:sp>
          <p:nvSpPr>
            <p:cNvPr id="180" name="Google Shape;62;p4"/>
            <p:cNvSpPr/>
            <p:nvPr/>
          </p:nvSpPr>
          <p:spPr>
            <a:xfrm flipV="1" rot="4344000">
              <a:off x="8115480" y="-714240"/>
              <a:ext cx="1034640" cy="1654560"/>
            </a:xfrm>
            <a:custGeom>
              <a:avLst/>
              <a:gdLst>
                <a:gd name="textAreaLeft" fmla="*/ 0 w 1034640"/>
                <a:gd name="textAreaRight" fmla="*/ 1035360 w 1034640"/>
                <a:gd name="textAreaTop" fmla="*/ -360 h 1654560"/>
                <a:gd name="textAreaBottom" fmla="*/ 1654920 h 16545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1" name="Google Shape;63;p4"/>
            <p:cNvSpPr/>
            <p:nvPr/>
          </p:nvSpPr>
          <p:spPr>
            <a:xfrm flipV="1" rot="4344000">
              <a:off x="8292960" y="-666720"/>
              <a:ext cx="825840" cy="1499760"/>
            </a:xfrm>
            <a:custGeom>
              <a:avLst/>
              <a:gdLst>
                <a:gd name="textAreaLeft" fmla="*/ 0 w 825840"/>
                <a:gd name="textAreaRight" fmla="*/ 826560 w 825840"/>
                <a:gd name="textAreaTop" fmla="*/ -360 h 1499760"/>
                <a:gd name="textAreaBottom" fmla="*/ 1500120 h 14997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2" name="Google Shape;64;p4"/>
          <p:cNvSpPr/>
          <p:nvPr/>
        </p:nvSpPr>
        <p:spPr>
          <a:xfrm flipH="1" rot="16712400">
            <a:off x="-2272320" y="-250560"/>
            <a:ext cx="4815360" cy="1978560"/>
          </a:xfrm>
          <a:custGeom>
            <a:avLst/>
            <a:gdLst>
              <a:gd name="textAreaLeft" fmla="*/ -360 w 4815360"/>
              <a:gd name="textAreaRight" fmla="*/ 4815720 w 4815360"/>
              <a:gd name="textAreaTop" fmla="*/ 0 h 1978560"/>
              <a:gd name="textAreaBottom" fmla="*/ 1979280 h 1978560"/>
            </a:gdLst>
            <a:ahLst/>
            <a:rect l="textAreaLeft" t="textAreaTop" r="textAreaRight" b="textAreaBottom"/>
            <a:pathLst>
              <a:path w="39887" h="16393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Google Shape;65;p4"/>
          <p:cNvSpPr/>
          <p:nvPr/>
        </p:nvSpPr>
        <p:spPr>
          <a:xfrm>
            <a:off x="363600" y="179280"/>
            <a:ext cx="8416080" cy="478404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86;p5"/>
          <p:cNvGrpSpPr/>
          <p:nvPr/>
        </p:nvGrpSpPr>
        <p:grpSpPr>
          <a:xfrm>
            <a:off x="7367400" y="3971160"/>
            <a:ext cx="2110320" cy="1602360"/>
            <a:chOff x="7367400" y="3971160"/>
            <a:chExt cx="2110320" cy="1602360"/>
          </a:xfrm>
        </p:grpSpPr>
        <p:sp>
          <p:nvSpPr>
            <p:cNvPr id="187" name="Google Shape;87;p5"/>
            <p:cNvSpPr/>
            <p:nvPr/>
          </p:nvSpPr>
          <p:spPr>
            <a:xfrm rot="17059800">
              <a:off x="7835400" y="3833280"/>
              <a:ext cx="1173960" cy="1878120"/>
            </a:xfrm>
            <a:custGeom>
              <a:avLst/>
              <a:gdLst>
                <a:gd name="textAreaLeft" fmla="*/ 0 w 1173960"/>
                <a:gd name="textAreaRight" fmla="*/ 1174680 w 1173960"/>
                <a:gd name="textAreaTop" fmla="*/ 0 h 1878120"/>
                <a:gd name="textAreaBottom" fmla="*/ 1878840 h 187812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8" name="Google Shape;88;p5"/>
            <p:cNvSpPr/>
            <p:nvPr/>
          </p:nvSpPr>
          <p:spPr>
            <a:xfrm rot="17059800">
              <a:off x="8038440" y="3951000"/>
              <a:ext cx="937800" cy="1702080"/>
            </a:xfrm>
            <a:custGeom>
              <a:avLst/>
              <a:gdLst>
                <a:gd name="textAreaLeft" fmla="*/ 0 w 937800"/>
                <a:gd name="textAreaRight" fmla="*/ 938520 w 937800"/>
                <a:gd name="textAreaTop" fmla="*/ 0 h 1702080"/>
                <a:gd name="textAreaBottom" fmla="*/ 1702800 h 170208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89" name="Google Shape;89;p5"/>
          <p:cNvGrpSpPr/>
          <p:nvPr/>
        </p:nvGrpSpPr>
        <p:grpSpPr>
          <a:xfrm>
            <a:off x="7918920" y="3225240"/>
            <a:ext cx="2075040" cy="2183400"/>
            <a:chOff x="7918920" y="3225240"/>
            <a:chExt cx="2075040" cy="2183400"/>
          </a:xfrm>
        </p:grpSpPr>
        <p:sp>
          <p:nvSpPr>
            <p:cNvPr id="190" name="Google Shape;90;p5"/>
            <p:cNvSpPr/>
            <p:nvPr/>
          </p:nvSpPr>
          <p:spPr>
            <a:xfrm rot="19278600">
              <a:off x="8373600" y="3384360"/>
              <a:ext cx="1165320" cy="1864440"/>
            </a:xfrm>
            <a:custGeom>
              <a:avLst/>
              <a:gdLst>
                <a:gd name="textAreaLeft" fmla="*/ 0 w 1165320"/>
                <a:gd name="textAreaRight" fmla="*/ 1166040 w 1165320"/>
                <a:gd name="textAreaTop" fmla="*/ 0 h 1864440"/>
                <a:gd name="textAreaBottom" fmla="*/ 1865160 h 18644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1" name="Google Shape;91;p5"/>
            <p:cNvSpPr/>
            <p:nvPr/>
          </p:nvSpPr>
          <p:spPr>
            <a:xfrm rot="19278600">
              <a:off x="8540640" y="3546360"/>
              <a:ext cx="930600" cy="1689480"/>
            </a:xfrm>
            <a:custGeom>
              <a:avLst/>
              <a:gdLst>
                <a:gd name="textAreaLeft" fmla="*/ 0 w 930600"/>
                <a:gd name="textAreaRight" fmla="*/ 931320 w 930600"/>
                <a:gd name="textAreaTop" fmla="*/ 0 h 1689480"/>
                <a:gd name="textAreaBottom" fmla="*/ 1690200 h 168948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2" name="Google Shape;92;p5"/>
          <p:cNvSpPr/>
          <p:nvPr/>
        </p:nvSpPr>
        <p:spPr>
          <a:xfrm flipH="1" rot="178200">
            <a:off x="5156280" y="-746640"/>
            <a:ext cx="6149160" cy="2337840"/>
          </a:xfrm>
          <a:custGeom>
            <a:avLst/>
            <a:gdLst>
              <a:gd name="textAreaLeft" fmla="*/ 360 w 6149160"/>
              <a:gd name="textAreaRight" fmla="*/ 6150240 w 6149160"/>
              <a:gd name="textAreaTop" fmla="*/ 0 h 2337840"/>
              <a:gd name="textAreaBottom" fmla="*/ 2338560 h 233784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Google Shape;93;p5"/>
          <p:cNvSpPr/>
          <p:nvPr/>
        </p:nvSpPr>
        <p:spPr>
          <a:xfrm>
            <a:off x="3344760" y="179280"/>
            <a:ext cx="5078520" cy="4784040"/>
          </a:xfrm>
          <a:prstGeom prst="roundRect">
            <a:avLst>
              <a:gd name="adj" fmla="val 5602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Google Shape;94;p5"/>
          <p:cNvSpPr/>
          <p:nvPr/>
        </p:nvSpPr>
        <p:spPr>
          <a:xfrm rot="432000">
            <a:off x="-1659600" y="3071880"/>
            <a:ext cx="4611600" cy="2881800"/>
          </a:xfrm>
          <a:custGeom>
            <a:avLst/>
            <a:gdLst>
              <a:gd name="textAreaLeft" fmla="*/ 0 w 4611600"/>
              <a:gd name="textAreaRight" fmla="*/ 4612320 w 4611600"/>
              <a:gd name="textAreaTop" fmla="*/ 0 h 2881800"/>
              <a:gd name="textAreaBottom" fmla="*/ 2882520 h 288180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5" name="Google Shape;95;p5"/>
          <p:cNvGrpSpPr/>
          <p:nvPr/>
        </p:nvGrpSpPr>
        <p:grpSpPr>
          <a:xfrm>
            <a:off x="-56160" y="-526320"/>
            <a:ext cx="2386080" cy="1811520"/>
            <a:chOff x="-56160" y="-526320"/>
            <a:chExt cx="2386080" cy="1811520"/>
          </a:xfrm>
        </p:grpSpPr>
        <p:sp>
          <p:nvSpPr>
            <p:cNvPr id="196" name="Google Shape;96;p5"/>
            <p:cNvSpPr/>
            <p:nvPr/>
          </p:nvSpPr>
          <p:spPr>
            <a:xfrm rot="6259800">
              <a:off x="473040" y="-68220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0 h 2123640"/>
                <a:gd name="textAreaBottom" fmla="*/ 212436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7" name="Google Shape;97;p5"/>
            <p:cNvSpPr/>
            <p:nvPr/>
          </p:nvSpPr>
          <p:spPr>
            <a:xfrm rot="6259800">
              <a:off x="511200" y="-61668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0 h 1924560"/>
                <a:gd name="textAreaBottom" fmla="*/ 192528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98" name="Google Shape;98;p5"/>
          <p:cNvGrpSpPr/>
          <p:nvPr/>
        </p:nvGrpSpPr>
        <p:grpSpPr>
          <a:xfrm>
            <a:off x="-966960" y="-451080"/>
            <a:ext cx="2346120" cy="2469240"/>
            <a:chOff x="-966960" y="-451080"/>
            <a:chExt cx="2346120" cy="2469240"/>
          </a:xfrm>
        </p:grpSpPr>
        <p:sp>
          <p:nvSpPr>
            <p:cNvPr id="199" name="Google Shape;99;p5"/>
            <p:cNvSpPr/>
            <p:nvPr/>
          </p:nvSpPr>
          <p:spPr>
            <a:xfrm rot="8478600">
              <a:off x="-452520" y="-27036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0 h 2108160"/>
                <a:gd name="textAreaBottom" fmla="*/ 210888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0" name="Google Shape;100;p5"/>
            <p:cNvSpPr/>
            <p:nvPr/>
          </p:nvSpPr>
          <p:spPr>
            <a:xfrm rot="8478600">
              <a:off x="-375480" y="-25524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0 h 1910520"/>
                <a:gd name="textAreaBottom" fmla="*/ 191124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01" name="Google Shape;101;p5"/>
          <p:cNvGrpSpPr/>
          <p:nvPr/>
        </p:nvGrpSpPr>
        <p:grpSpPr>
          <a:xfrm>
            <a:off x="-11287440" y="4700880"/>
            <a:ext cx="2203560" cy="5988600"/>
            <a:chOff x="-11287440" y="4700880"/>
            <a:chExt cx="2203560" cy="5988600"/>
          </a:xfrm>
        </p:grpSpPr>
        <p:sp>
          <p:nvSpPr>
            <p:cNvPr id="202" name="Google Shape;102;p5"/>
            <p:cNvSpPr/>
            <p:nvPr/>
          </p:nvSpPr>
          <p:spPr>
            <a:xfrm flipH="1">
              <a:off x="-10067760" y="8410680"/>
              <a:ext cx="513360" cy="1951560"/>
            </a:xfrm>
            <a:custGeom>
              <a:avLst/>
              <a:gdLst>
                <a:gd name="textAreaLeft" fmla="*/ 360 w 513360"/>
                <a:gd name="textAreaRight" fmla="*/ 514440 w 513360"/>
                <a:gd name="textAreaTop" fmla="*/ 0 h 1951560"/>
                <a:gd name="textAreaBottom" fmla="*/ 1952280 h 1951560"/>
              </a:gdLst>
              <a:ahLst/>
              <a:rect l="textAreaLeft" t="textAreaTop" r="textAreaRight" b="textAreaBottom"/>
              <a:pathLst>
                <a:path w="5478" h="20801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3" name="Google Shape;103;p5"/>
            <p:cNvSpPr/>
            <p:nvPr/>
          </p:nvSpPr>
          <p:spPr>
            <a:xfrm flipH="1">
              <a:off x="-10090080" y="10341360"/>
              <a:ext cx="725760" cy="348120"/>
            </a:xfrm>
            <a:custGeom>
              <a:avLst/>
              <a:gdLst>
                <a:gd name="textAreaLeft" fmla="*/ 360 w 725760"/>
                <a:gd name="textAreaRight" fmla="*/ 726840 w 725760"/>
                <a:gd name="textAreaTop" fmla="*/ 0 h 348120"/>
                <a:gd name="textAreaBottom" fmla="*/ 348840 h 348120"/>
              </a:gdLst>
              <a:ahLst/>
              <a:rect l="textAreaLeft" t="textAreaTop" r="textAreaRight" b="textAreaBottom"/>
              <a:pathLst>
                <a:path w="7740" h="3716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4" name="Google Shape;104;p5"/>
            <p:cNvSpPr/>
            <p:nvPr/>
          </p:nvSpPr>
          <p:spPr>
            <a:xfrm flipH="1">
              <a:off x="-10036440" y="10133640"/>
              <a:ext cx="419400" cy="464040"/>
            </a:xfrm>
            <a:custGeom>
              <a:avLst/>
              <a:gdLst>
                <a:gd name="textAreaLeft" fmla="*/ -360 w 419400"/>
                <a:gd name="textAreaRight" fmla="*/ 419760 w 419400"/>
                <a:gd name="textAreaTop" fmla="*/ 0 h 464040"/>
                <a:gd name="textAreaBottom" fmla="*/ 464760 h 464040"/>
              </a:gdLst>
              <a:ahLst/>
              <a:rect l="textAreaLeft" t="textAreaTop" r="textAreaRight" b="textAreaBottom"/>
              <a:pathLst>
                <a:path w="4478" h="4954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5" name="Google Shape;105;p5"/>
            <p:cNvSpPr/>
            <p:nvPr/>
          </p:nvSpPr>
          <p:spPr>
            <a:xfrm flipH="1">
              <a:off x="-10655280" y="8412840"/>
              <a:ext cx="513360" cy="1950480"/>
            </a:xfrm>
            <a:custGeom>
              <a:avLst/>
              <a:gdLst>
                <a:gd name="textAreaLeft" fmla="*/ 360 w 513360"/>
                <a:gd name="textAreaRight" fmla="*/ 514440 w 513360"/>
                <a:gd name="textAreaTop" fmla="*/ 0 h 1950480"/>
                <a:gd name="textAreaBottom" fmla="*/ 1951200 h 1950480"/>
              </a:gdLst>
              <a:ahLst/>
              <a:rect l="textAreaLeft" t="textAreaTop" r="textAreaRight" b="textAreaBottom"/>
              <a:pathLst>
                <a:path w="5478" h="20789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6" name="Google Shape;106;p5"/>
            <p:cNvSpPr/>
            <p:nvPr/>
          </p:nvSpPr>
          <p:spPr>
            <a:xfrm flipH="1">
              <a:off x="-10680840" y="10341360"/>
              <a:ext cx="725760" cy="348120"/>
            </a:xfrm>
            <a:custGeom>
              <a:avLst/>
              <a:gdLst>
                <a:gd name="textAreaLeft" fmla="*/ 360 w 725760"/>
                <a:gd name="textAreaRight" fmla="*/ 726840 w 725760"/>
                <a:gd name="textAreaTop" fmla="*/ 0 h 348120"/>
                <a:gd name="textAreaBottom" fmla="*/ 348840 h 348120"/>
              </a:gdLst>
              <a:ahLst/>
              <a:rect l="textAreaLeft" t="textAreaTop" r="textAreaRight" b="textAreaBottom"/>
              <a:pathLst>
                <a:path w="7739" h="3716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7" name="Google Shape;107;p5"/>
            <p:cNvSpPr/>
            <p:nvPr/>
          </p:nvSpPr>
          <p:spPr>
            <a:xfrm flipH="1">
              <a:off x="-10627560" y="10133640"/>
              <a:ext cx="419400" cy="464040"/>
            </a:xfrm>
            <a:custGeom>
              <a:avLst/>
              <a:gdLst>
                <a:gd name="textAreaLeft" fmla="*/ -360 w 419400"/>
                <a:gd name="textAreaRight" fmla="*/ 419760 w 419400"/>
                <a:gd name="textAreaTop" fmla="*/ 0 h 464040"/>
                <a:gd name="textAreaBottom" fmla="*/ 464760 h 464040"/>
              </a:gdLst>
              <a:ahLst/>
              <a:rect l="textAreaLeft" t="textAreaTop" r="textAreaRight" b="textAreaBottom"/>
              <a:pathLst>
                <a:path w="4477" h="4954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8" name="Google Shape;108;p5"/>
            <p:cNvSpPr/>
            <p:nvPr/>
          </p:nvSpPr>
          <p:spPr>
            <a:xfrm flipH="1">
              <a:off x="-10661040" y="6860880"/>
              <a:ext cx="1186200" cy="1711440"/>
            </a:xfrm>
            <a:custGeom>
              <a:avLst/>
              <a:gdLst>
                <a:gd name="textAreaLeft" fmla="*/ -360 w 1186200"/>
                <a:gd name="textAreaRight" fmla="*/ 1186560 w 1186200"/>
                <a:gd name="textAreaTop" fmla="*/ 0 h 1711440"/>
                <a:gd name="textAreaBottom" fmla="*/ 1712160 h 1711440"/>
              </a:gdLst>
              <a:ahLst/>
              <a:rect l="textAreaLeft" t="textAreaTop" r="textAreaRight" b="textAreaBottom"/>
              <a:pathLst>
                <a:path w="12646" h="18242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9" name="Google Shape;109;p5"/>
            <p:cNvSpPr/>
            <p:nvPr/>
          </p:nvSpPr>
          <p:spPr>
            <a:xfrm flipH="1">
              <a:off x="-9298800" y="8313480"/>
              <a:ext cx="170280" cy="198720"/>
            </a:xfrm>
            <a:custGeom>
              <a:avLst/>
              <a:gdLst>
                <a:gd name="textAreaLeft" fmla="*/ -360 w 170280"/>
                <a:gd name="textAreaRight" fmla="*/ 170640 w 170280"/>
                <a:gd name="textAreaTop" fmla="*/ 0 h 198720"/>
                <a:gd name="textAreaBottom" fmla="*/ 199440 h 198720"/>
              </a:gdLst>
              <a:ahLst/>
              <a:rect l="textAreaLeft" t="textAreaTop" r="textAreaRight" b="textAreaBottom"/>
              <a:pathLst>
                <a:path w="1823" h="2125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0" name="Google Shape;110;p5"/>
            <p:cNvSpPr/>
            <p:nvPr/>
          </p:nvSpPr>
          <p:spPr>
            <a:xfrm flipH="1">
              <a:off x="-9492120" y="7977600"/>
              <a:ext cx="408240" cy="506520"/>
            </a:xfrm>
            <a:custGeom>
              <a:avLst/>
              <a:gdLst>
                <a:gd name="textAreaLeft" fmla="*/ 360 w 408240"/>
                <a:gd name="textAreaRight" fmla="*/ 409320 w 408240"/>
                <a:gd name="textAreaTop" fmla="*/ 0 h 506520"/>
                <a:gd name="textAreaBottom" fmla="*/ 507240 h 506520"/>
              </a:gdLst>
              <a:ahLst/>
              <a:rect l="textAreaLeft" t="textAreaTop" r="textAreaRight" b="textAreaBottom"/>
              <a:pathLst>
                <a:path w="4359" h="5405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1" name="Google Shape;111;p5"/>
            <p:cNvSpPr/>
            <p:nvPr/>
          </p:nvSpPr>
          <p:spPr>
            <a:xfrm flipH="1">
              <a:off x="-9599400" y="7377120"/>
              <a:ext cx="232920" cy="673200"/>
            </a:xfrm>
            <a:custGeom>
              <a:avLst/>
              <a:gdLst>
                <a:gd name="textAreaLeft" fmla="*/ -360 w 232920"/>
                <a:gd name="textAreaRight" fmla="*/ 233280 w 232920"/>
                <a:gd name="textAreaTop" fmla="*/ 0 h 673200"/>
                <a:gd name="textAreaBottom" fmla="*/ 673920 h 673200"/>
              </a:gdLst>
              <a:ahLst/>
              <a:rect l="textAreaLeft" t="textAreaTop" r="textAreaRight" b="textAreaBottom"/>
              <a:pathLst>
                <a:path w="2490" h="718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2" name="Google Shape;112;p5"/>
            <p:cNvSpPr/>
            <p:nvPr/>
          </p:nvSpPr>
          <p:spPr>
            <a:xfrm flipH="1">
              <a:off x="-9667800" y="5833800"/>
              <a:ext cx="294480" cy="1943640"/>
            </a:xfrm>
            <a:custGeom>
              <a:avLst/>
              <a:gdLst>
                <a:gd name="textAreaLeft" fmla="*/ 360 w 294480"/>
                <a:gd name="textAreaRight" fmla="*/ 295560 w 294480"/>
                <a:gd name="textAreaTop" fmla="*/ 0 h 1943640"/>
                <a:gd name="textAreaBottom" fmla="*/ 1944360 h 1943640"/>
              </a:gdLst>
              <a:ahLst/>
              <a:rect l="textAreaLeft" t="textAreaTop" r="textAreaRight" b="textAreaBottom"/>
              <a:pathLst>
                <a:path w="3144" h="20718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3" name="Google Shape;113;p5"/>
            <p:cNvSpPr/>
            <p:nvPr/>
          </p:nvSpPr>
          <p:spPr>
            <a:xfrm flipH="1">
              <a:off x="-10212840" y="5760000"/>
              <a:ext cx="570240" cy="1099800"/>
            </a:xfrm>
            <a:custGeom>
              <a:avLst/>
              <a:gdLst>
                <a:gd name="textAreaLeft" fmla="*/ 360 w 570240"/>
                <a:gd name="textAreaRight" fmla="*/ 571320 w 570240"/>
                <a:gd name="textAreaTop" fmla="*/ 0 h 1099800"/>
                <a:gd name="textAreaBottom" fmla="*/ 1100520 h 1099800"/>
              </a:gdLst>
              <a:ahLst/>
              <a:rect l="textAreaLeft" t="textAreaTop" r="textAreaRight" b="textAreaBottom"/>
              <a:pathLst>
                <a:path w="6085" h="11728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Google Shape;114;p5"/>
            <p:cNvSpPr/>
            <p:nvPr/>
          </p:nvSpPr>
          <p:spPr>
            <a:xfrm flipH="1">
              <a:off x="-10113480" y="5760000"/>
              <a:ext cx="268560" cy="178200"/>
            </a:xfrm>
            <a:custGeom>
              <a:avLst/>
              <a:gdLst>
                <a:gd name="textAreaLeft" fmla="*/ 360 w 268560"/>
                <a:gd name="textAreaRight" fmla="*/ 269640 w 268560"/>
                <a:gd name="textAreaTop" fmla="*/ 0 h 178200"/>
                <a:gd name="textAreaBottom" fmla="*/ 178920 h 178200"/>
              </a:gdLst>
              <a:ahLst/>
              <a:rect l="textAreaLeft" t="textAreaTop" r="textAreaRight" b="textAreaBottom"/>
              <a:pathLst>
                <a:path w="2870" h="1906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5" name="Google Shape;115;p5"/>
            <p:cNvSpPr/>
            <p:nvPr/>
          </p:nvSpPr>
          <p:spPr>
            <a:xfrm flipH="1">
              <a:off x="-10676520" y="5760000"/>
              <a:ext cx="729000" cy="2359440"/>
            </a:xfrm>
            <a:custGeom>
              <a:avLst/>
              <a:gdLst>
                <a:gd name="textAreaLeft" fmla="*/ -360 w 729000"/>
                <a:gd name="textAreaRight" fmla="*/ 729360 w 729000"/>
                <a:gd name="textAreaTop" fmla="*/ 0 h 2359440"/>
                <a:gd name="textAreaBottom" fmla="*/ 2360160 h 2359440"/>
              </a:gdLst>
              <a:ahLst/>
              <a:rect l="textAreaLeft" t="textAreaTop" r="textAreaRight" b="textAreaBottom"/>
              <a:pathLst>
                <a:path w="7775" h="25147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6" name="Google Shape;116;p5"/>
            <p:cNvSpPr/>
            <p:nvPr/>
          </p:nvSpPr>
          <p:spPr>
            <a:xfrm flipH="1">
              <a:off x="-10243080" y="5762160"/>
              <a:ext cx="208440" cy="910080"/>
            </a:xfrm>
            <a:custGeom>
              <a:avLst/>
              <a:gdLst>
                <a:gd name="textAreaLeft" fmla="*/ -360 w 208440"/>
                <a:gd name="textAreaRight" fmla="*/ 208800 w 208440"/>
                <a:gd name="textAreaTop" fmla="*/ 0 h 910080"/>
                <a:gd name="textAreaBottom" fmla="*/ 910800 h 910080"/>
              </a:gdLst>
              <a:ahLst/>
              <a:rect l="textAreaLeft" t="textAreaTop" r="textAreaRight" b="textAreaBottom"/>
              <a:pathLst>
                <a:path w="2228" h="9705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Google Shape;117;p5"/>
            <p:cNvSpPr/>
            <p:nvPr/>
          </p:nvSpPr>
          <p:spPr>
            <a:xfrm flipH="1">
              <a:off x="-9854280" y="5765760"/>
              <a:ext cx="371520" cy="2353680"/>
            </a:xfrm>
            <a:custGeom>
              <a:avLst/>
              <a:gdLst>
                <a:gd name="textAreaLeft" fmla="*/ 360 w 371520"/>
                <a:gd name="textAreaRight" fmla="*/ 372600 w 371520"/>
                <a:gd name="textAreaTop" fmla="*/ 0 h 2353680"/>
                <a:gd name="textAreaBottom" fmla="*/ 2354400 h 2353680"/>
              </a:gdLst>
              <a:ahLst/>
              <a:rect l="textAreaLeft" t="textAreaTop" r="textAreaRight" b="textAreaBottom"/>
              <a:pathLst>
                <a:path w="3966" h="25088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8" name="Google Shape;118;p5"/>
            <p:cNvSpPr/>
            <p:nvPr/>
          </p:nvSpPr>
          <p:spPr>
            <a:xfrm flipH="1">
              <a:off x="-9567000" y="6207120"/>
              <a:ext cx="72000" cy="1569240"/>
            </a:xfrm>
            <a:custGeom>
              <a:avLst/>
              <a:gdLst>
                <a:gd name="textAreaLeft" fmla="*/ 360 w 72000"/>
                <a:gd name="textAreaRight" fmla="*/ 73080 w 72000"/>
                <a:gd name="textAreaTop" fmla="*/ 0 h 1569240"/>
                <a:gd name="textAreaBottom" fmla="*/ 1569960 h 1569240"/>
              </a:gdLst>
              <a:ahLst/>
              <a:rect l="textAreaLeft" t="textAreaTop" r="textAreaRight" b="textAreaBottom"/>
              <a:pathLst>
                <a:path w="775" h="16729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9" name="Google Shape;119;p5"/>
            <p:cNvSpPr/>
            <p:nvPr/>
          </p:nvSpPr>
          <p:spPr>
            <a:xfrm flipH="1">
              <a:off x="-9840600" y="5764680"/>
              <a:ext cx="237240" cy="896760"/>
            </a:xfrm>
            <a:custGeom>
              <a:avLst/>
              <a:gdLst>
                <a:gd name="textAreaLeft" fmla="*/ -360 w 237240"/>
                <a:gd name="textAreaRight" fmla="*/ 237600 w 237240"/>
                <a:gd name="textAreaTop" fmla="*/ 0 h 896760"/>
                <a:gd name="textAreaBottom" fmla="*/ 897480 h 896760"/>
              </a:gdLst>
              <a:ahLst/>
              <a:rect l="textAreaLeft" t="textAreaTop" r="textAreaRight" b="textAreaBottom"/>
              <a:pathLst>
                <a:path w="2537" h="9562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0" name="Google Shape;120;p5"/>
            <p:cNvSpPr/>
            <p:nvPr/>
          </p:nvSpPr>
          <p:spPr>
            <a:xfrm flipH="1">
              <a:off x="-11220840" y="5822640"/>
              <a:ext cx="878760" cy="1022760"/>
            </a:xfrm>
            <a:custGeom>
              <a:avLst/>
              <a:gdLst>
                <a:gd name="textAreaLeft" fmla="*/ -360 w 878760"/>
                <a:gd name="textAreaRight" fmla="*/ 879120 w 878760"/>
                <a:gd name="textAreaTop" fmla="*/ 0 h 1022760"/>
                <a:gd name="textAreaBottom" fmla="*/ 1023480 h 1022760"/>
              </a:gdLst>
              <a:ahLst/>
              <a:rect l="textAreaLeft" t="textAreaTop" r="textAreaRight" b="textAreaBottom"/>
              <a:pathLst>
                <a:path w="9372" h="10907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1" name="Google Shape;121;p5"/>
            <p:cNvSpPr/>
            <p:nvPr/>
          </p:nvSpPr>
          <p:spPr>
            <a:xfrm flipH="1">
              <a:off x="-10386000" y="6209280"/>
              <a:ext cx="25200" cy="97560"/>
            </a:xfrm>
            <a:custGeom>
              <a:avLst/>
              <a:gdLst>
                <a:gd name="textAreaLeft" fmla="*/ 360 w 25200"/>
                <a:gd name="textAreaRight" fmla="*/ 26280 w 25200"/>
                <a:gd name="textAreaTop" fmla="*/ 0 h 97560"/>
                <a:gd name="textAreaBottom" fmla="*/ 98280 h 97560"/>
              </a:gdLst>
              <a:ahLst/>
              <a:rect l="textAreaLeft" t="textAreaTop" r="textAreaRight" b="textAreaBottom"/>
              <a:pathLst>
                <a:path w="275" h="1049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8960" bIns="48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2" name="Google Shape;122;p5"/>
            <p:cNvSpPr/>
            <p:nvPr/>
          </p:nvSpPr>
          <p:spPr>
            <a:xfrm flipH="1">
              <a:off x="-10576080" y="6731640"/>
              <a:ext cx="513360" cy="374040"/>
            </a:xfrm>
            <a:custGeom>
              <a:avLst/>
              <a:gdLst>
                <a:gd name="textAreaLeft" fmla="*/ 360 w 513360"/>
                <a:gd name="textAreaRight" fmla="*/ 514440 w 513360"/>
                <a:gd name="textAreaTop" fmla="*/ 0 h 374040"/>
                <a:gd name="textAreaBottom" fmla="*/ 374760 h 374040"/>
              </a:gdLst>
              <a:ahLst/>
              <a:rect l="textAreaLeft" t="textAreaTop" r="textAreaRight" b="textAreaBottom"/>
              <a:pathLst>
                <a:path w="5478" h="3993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3" name="Google Shape;123;p5"/>
            <p:cNvSpPr/>
            <p:nvPr/>
          </p:nvSpPr>
          <p:spPr>
            <a:xfrm flipH="1">
              <a:off x="-10843200" y="6790320"/>
              <a:ext cx="388080" cy="280800"/>
            </a:xfrm>
            <a:custGeom>
              <a:avLst/>
              <a:gdLst>
                <a:gd name="textAreaLeft" fmla="*/ 360 w 388080"/>
                <a:gd name="textAreaRight" fmla="*/ 389160 w 388080"/>
                <a:gd name="textAreaTop" fmla="*/ 0 h 280800"/>
                <a:gd name="textAreaBottom" fmla="*/ 281520 h 280800"/>
              </a:gdLst>
              <a:ahLst/>
              <a:rect l="textAreaLeft" t="textAreaTop" r="textAreaRight" b="textAreaBottom"/>
              <a:pathLst>
                <a:path w="4144" h="3001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4" name="Google Shape;124;p5"/>
            <p:cNvSpPr/>
            <p:nvPr/>
          </p:nvSpPr>
          <p:spPr>
            <a:xfrm flipH="1">
              <a:off x="-11287800" y="6568560"/>
              <a:ext cx="767160" cy="483840"/>
            </a:xfrm>
            <a:custGeom>
              <a:avLst/>
              <a:gdLst>
                <a:gd name="textAreaLeft" fmla="*/ -360 w 767160"/>
                <a:gd name="textAreaRight" fmla="*/ 767520 w 767160"/>
                <a:gd name="textAreaTop" fmla="*/ 0 h 483840"/>
                <a:gd name="textAreaBottom" fmla="*/ 484560 h 483840"/>
              </a:gdLst>
              <a:ahLst/>
              <a:rect l="textAreaLeft" t="textAreaTop" r="textAreaRight" b="textAreaBottom"/>
              <a:pathLst>
                <a:path w="8181" h="5162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5" name="Google Shape;125;p5"/>
            <p:cNvSpPr/>
            <p:nvPr/>
          </p:nvSpPr>
          <p:spPr>
            <a:xfrm flipH="1">
              <a:off x="-11017440" y="6581520"/>
              <a:ext cx="231840" cy="115560"/>
            </a:xfrm>
            <a:custGeom>
              <a:avLst/>
              <a:gdLst>
                <a:gd name="textAreaLeft" fmla="*/ 360 w 231840"/>
                <a:gd name="textAreaRight" fmla="*/ 232920 w 231840"/>
                <a:gd name="textAreaTop" fmla="*/ 0 h 115560"/>
                <a:gd name="textAreaBottom" fmla="*/ 116280 h 115560"/>
              </a:gdLst>
              <a:ahLst/>
              <a:rect l="textAreaLeft" t="textAreaTop" r="textAreaRight" b="textAreaBottom"/>
              <a:pathLst>
                <a:path w="2478" h="1239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6" name="Google Shape;126;p5"/>
            <p:cNvSpPr/>
            <p:nvPr/>
          </p:nvSpPr>
          <p:spPr>
            <a:xfrm flipH="1">
              <a:off x="-10497960" y="4700880"/>
              <a:ext cx="1035360" cy="837000"/>
            </a:xfrm>
            <a:custGeom>
              <a:avLst/>
              <a:gdLst>
                <a:gd name="textAreaLeft" fmla="*/ 360 w 1035360"/>
                <a:gd name="textAreaRight" fmla="*/ 1036440 w 1035360"/>
                <a:gd name="textAreaTop" fmla="*/ 0 h 837000"/>
                <a:gd name="textAreaBottom" fmla="*/ 837720 h 837000"/>
              </a:gdLst>
              <a:ahLst/>
              <a:rect l="textAreaLeft" t="textAreaTop" r="textAreaRight" b="textAreaBottom"/>
              <a:pathLst>
                <a:path w="11038" h="8928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7" name="Google Shape;127;p5"/>
            <p:cNvSpPr/>
            <p:nvPr/>
          </p:nvSpPr>
          <p:spPr>
            <a:xfrm flipH="1">
              <a:off x="-9750240" y="5109120"/>
              <a:ext cx="207360" cy="184320"/>
            </a:xfrm>
            <a:custGeom>
              <a:avLst/>
              <a:gdLst>
                <a:gd name="textAreaLeft" fmla="*/ 360 w 207360"/>
                <a:gd name="textAreaRight" fmla="*/ 208440 w 207360"/>
                <a:gd name="textAreaTop" fmla="*/ 0 h 184320"/>
                <a:gd name="textAreaBottom" fmla="*/ 185040 h 184320"/>
              </a:gdLst>
              <a:ahLst/>
              <a:rect l="textAreaLeft" t="textAreaTop" r="textAreaRight" b="textAreaBottom"/>
              <a:pathLst>
                <a:path w="2216" h="1973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8" name="Google Shape;128;p5"/>
            <p:cNvSpPr/>
            <p:nvPr/>
          </p:nvSpPr>
          <p:spPr>
            <a:xfrm flipH="1">
              <a:off x="-10113480" y="5228280"/>
              <a:ext cx="258480" cy="536760"/>
            </a:xfrm>
            <a:custGeom>
              <a:avLst/>
              <a:gdLst>
                <a:gd name="textAreaLeft" fmla="*/ 360 w 258480"/>
                <a:gd name="textAreaRight" fmla="*/ 259560 w 258480"/>
                <a:gd name="textAreaTop" fmla="*/ 0 h 536760"/>
                <a:gd name="textAreaBottom" fmla="*/ 537480 h 536760"/>
              </a:gdLst>
              <a:ahLst/>
              <a:rect l="textAreaLeft" t="textAreaTop" r="textAreaRight" b="textAreaBottom"/>
              <a:pathLst>
                <a:path w="2763" h="5728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9" name="Google Shape;129;p5"/>
            <p:cNvSpPr/>
            <p:nvPr/>
          </p:nvSpPr>
          <p:spPr>
            <a:xfrm flipH="1">
              <a:off x="-10051920" y="5391360"/>
              <a:ext cx="195120" cy="207000"/>
            </a:xfrm>
            <a:custGeom>
              <a:avLst/>
              <a:gdLst>
                <a:gd name="textAreaLeft" fmla="*/ 360 w 195120"/>
                <a:gd name="textAreaRight" fmla="*/ 196200 w 195120"/>
                <a:gd name="textAreaTop" fmla="*/ 0 h 207000"/>
                <a:gd name="textAreaBottom" fmla="*/ 207720 h 207000"/>
              </a:gdLst>
              <a:ahLst/>
              <a:rect l="textAreaLeft" t="textAreaTop" r="textAreaRight" b="textAreaBottom"/>
              <a:pathLst>
                <a:path w="2085" h="2215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0" name="Google Shape;130;p5"/>
            <p:cNvSpPr/>
            <p:nvPr/>
          </p:nvSpPr>
          <p:spPr>
            <a:xfrm flipH="1">
              <a:off x="-10189800" y="4806000"/>
              <a:ext cx="614160" cy="670320"/>
            </a:xfrm>
            <a:custGeom>
              <a:avLst/>
              <a:gdLst>
                <a:gd name="textAreaLeft" fmla="*/ 360 w 614160"/>
                <a:gd name="textAreaRight" fmla="*/ 615240 w 614160"/>
                <a:gd name="textAreaTop" fmla="*/ 0 h 670320"/>
                <a:gd name="textAreaBottom" fmla="*/ 671040 h 670320"/>
              </a:gdLst>
              <a:ahLst/>
              <a:rect l="textAreaLeft" t="textAreaTop" r="textAreaRight" b="textAreaBottom"/>
              <a:pathLst>
                <a:path w="6553" h="7151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1" name="Google Shape;131;p5"/>
            <p:cNvSpPr/>
            <p:nvPr/>
          </p:nvSpPr>
          <p:spPr>
            <a:xfrm flipH="1">
              <a:off x="-9716760" y="5188320"/>
              <a:ext cx="37440" cy="74160"/>
            </a:xfrm>
            <a:custGeom>
              <a:avLst/>
              <a:gdLst>
                <a:gd name="textAreaLeft" fmla="*/ 360 w 37440"/>
                <a:gd name="textAreaRight" fmla="*/ 38520 w 37440"/>
                <a:gd name="textAreaTop" fmla="*/ 0 h 74160"/>
                <a:gd name="textAreaBottom" fmla="*/ 74880 h 74160"/>
              </a:gdLst>
              <a:ahLst/>
              <a:rect l="textAreaLeft" t="textAreaTop" r="textAreaRight" b="textAreaBottom"/>
              <a:pathLst>
                <a:path w="406" h="797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2" name="Google Shape;132;p5"/>
            <p:cNvSpPr/>
            <p:nvPr/>
          </p:nvSpPr>
          <p:spPr>
            <a:xfrm flipH="1">
              <a:off x="-9846360" y="5127840"/>
              <a:ext cx="43920" cy="43920"/>
            </a:xfrm>
            <a:custGeom>
              <a:avLst/>
              <a:gdLst>
                <a:gd name="textAreaLeft" fmla="*/ 360 w 43920"/>
                <a:gd name="textAreaRight" fmla="*/ 45000 w 43920"/>
                <a:gd name="textAreaTop" fmla="*/ 0 h 43920"/>
                <a:gd name="textAreaBottom" fmla="*/ 44640 h 43920"/>
              </a:gdLst>
              <a:ahLst/>
              <a:rect l="textAreaLeft" t="textAreaTop" r="textAreaRight" b="textAreaBottom"/>
              <a:pathLst>
                <a:path w="477" h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320" bIns="22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3" name="Google Shape;133;p5"/>
            <p:cNvSpPr/>
            <p:nvPr/>
          </p:nvSpPr>
          <p:spPr>
            <a:xfrm flipH="1">
              <a:off x="-9666360" y="5119920"/>
              <a:ext cx="40680" cy="41760"/>
            </a:xfrm>
            <a:custGeom>
              <a:avLst/>
              <a:gdLst>
                <a:gd name="textAreaLeft" fmla="*/ -360 w 40680"/>
                <a:gd name="textAreaRight" fmla="*/ 41040 w 40680"/>
                <a:gd name="textAreaTop" fmla="*/ 0 h 41760"/>
                <a:gd name="textAreaBottom" fmla="*/ 42480 h 41760"/>
              </a:gdLst>
              <a:ahLst/>
              <a:rect l="textAreaLeft" t="textAreaTop" r="textAreaRight" b="textAreaBottom"/>
              <a:pathLst>
                <a:path w="442" h="454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4" name="Google Shape;134;p5"/>
            <p:cNvSpPr/>
            <p:nvPr/>
          </p:nvSpPr>
          <p:spPr>
            <a:xfrm flipH="1">
              <a:off x="-9699840" y="4994640"/>
              <a:ext cx="107640" cy="46440"/>
            </a:xfrm>
            <a:custGeom>
              <a:avLst/>
              <a:gdLst>
                <a:gd name="textAreaLeft" fmla="*/ -360 w 107640"/>
                <a:gd name="textAreaRight" fmla="*/ 108000 w 107640"/>
                <a:gd name="textAreaTop" fmla="*/ 0 h 46440"/>
                <a:gd name="textAreaBottom" fmla="*/ 47160 h 46440"/>
              </a:gdLst>
              <a:ahLst/>
              <a:rect l="textAreaLeft" t="textAreaTop" r="textAreaRight" b="textAreaBottom"/>
              <a:pathLst>
                <a:path w="1156" h="503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5" name="Google Shape;135;p5"/>
            <p:cNvSpPr/>
            <p:nvPr/>
          </p:nvSpPr>
          <p:spPr>
            <a:xfrm flipH="1">
              <a:off x="-9949320" y="4990320"/>
              <a:ext cx="155880" cy="54000"/>
            </a:xfrm>
            <a:custGeom>
              <a:avLst/>
              <a:gdLst>
                <a:gd name="textAreaLeft" fmla="*/ -360 w 155880"/>
                <a:gd name="textAreaRight" fmla="*/ 156240 w 155880"/>
                <a:gd name="textAreaTop" fmla="*/ 0 h 54000"/>
                <a:gd name="textAreaBottom" fmla="*/ 54720 h 54000"/>
              </a:gdLst>
              <a:ahLst/>
              <a:rect l="textAreaLeft" t="textAreaTop" r="textAreaRight" b="textAreaBottom"/>
              <a:pathLst>
                <a:path w="1668" h="582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Google Shape;136;p5"/>
            <p:cNvSpPr/>
            <p:nvPr/>
          </p:nvSpPr>
          <p:spPr>
            <a:xfrm flipH="1">
              <a:off x="-9810720" y="5298480"/>
              <a:ext cx="101160" cy="32040"/>
            </a:xfrm>
            <a:custGeom>
              <a:avLst/>
              <a:gdLst>
                <a:gd name="textAreaLeft" fmla="*/ -360 w 101160"/>
                <a:gd name="textAreaRight" fmla="*/ 101520 w 101160"/>
                <a:gd name="textAreaTop" fmla="*/ 0 h 32040"/>
                <a:gd name="textAreaBottom" fmla="*/ 32760 h 32040"/>
              </a:gdLst>
              <a:ahLst/>
              <a:rect l="textAreaLeft" t="textAreaTop" r="textAreaRight" b="textAreaBottom"/>
              <a:pathLst>
                <a:path w="1085" h="349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7" name="Google Shape;137;p5"/>
            <p:cNvSpPr/>
            <p:nvPr/>
          </p:nvSpPr>
          <p:spPr>
            <a:xfrm flipH="1">
              <a:off x="-9800640" y="5292720"/>
              <a:ext cx="92160" cy="20880"/>
            </a:xfrm>
            <a:custGeom>
              <a:avLst/>
              <a:gdLst>
                <a:gd name="textAreaLeft" fmla="*/ 360 w 92160"/>
                <a:gd name="textAreaRight" fmla="*/ 93240 w 92160"/>
                <a:gd name="textAreaTop" fmla="*/ 0 h 20880"/>
                <a:gd name="textAreaBottom" fmla="*/ 21600 h 20880"/>
              </a:gdLst>
              <a:ahLst/>
              <a:rect l="textAreaLeft" t="textAreaTop" r="textAreaRight" b="textAreaBottom"/>
              <a:pathLst>
                <a:path w="989" h="231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8" name="Google Shape;138;p5"/>
            <p:cNvSpPr/>
            <p:nvPr/>
          </p:nvSpPr>
          <p:spPr>
            <a:xfrm flipH="1">
              <a:off x="-9824040" y="5291640"/>
              <a:ext cx="127800" cy="25560"/>
            </a:xfrm>
            <a:custGeom>
              <a:avLst/>
              <a:gdLst>
                <a:gd name="textAreaLeft" fmla="*/ -360 w 127800"/>
                <a:gd name="textAreaRight" fmla="*/ 128160 w 127800"/>
                <a:gd name="textAreaTop" fmla="*/ 0 h 25560"/>
                <a:gd name="textAreaBottom" fmla="*/ 26280 h 25560"/>
              </a:gdLst>
              <a:ahLst/>
              <a:rect l="textAreaLeft" t="textAreaTop" r="textAreaRight" b="textAreaBottom"/>
              <a:pathLst>
                <a:path w="1370" h="28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9" name="Google Shape;139;p5"/>
            <p:cNvSpPr/>
            <p:nvPr/>
          </p:nvSpPr>
          <p:spPr>
            <a:xfrm flipH="1">
              <a:off x="-9969480" y="5027040"/>
              <a:ext cx="228600" cy="228600"/>
            </a:xfrm>
            <a:custGeom>
              <a:avLst/>
              <a:gdLst>
                <a:gd name="textAreaLeft" fmla="*/ -360 w 228600"/>
                <a:gd name="textAreaRight" fmla="*/ 228960 w 228600"/>
                <a:gd name="textAreaTop" fmla="*/ 0 h 228600"/>
                <a:gd name="textAreaBottom" fmla="*/ 229320 h 228600"/>
              </a:gdLst>
              <a:ahLst/>
              <a:rect l="textAreaLeft" t="textAreaTop" r="textAreaRight" b="textAreaBottom"/>
              <a:pathLst>
                <a:path w="2442" h="2442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Google Shape;140;p5"/>
            <p:cNvSpPr/>
            <p:nvPr/>
          </p:nvSpPr>
          <p:spPr>
            <a:xfrm flipH="1">
              <a:off x="-9692280" y="5034960"/>
              <a:ext cx="167040" cy="213840"/>
            </a:xfrm>
            <a:custGeom>
              <a:avLst/>
              <a:gdLst>
                <a:gd name="textAreaLeft" fmla="*/ 360 w 167040"/>
                <a:gd name="textAreaRight" fmla="*/ 168120 w 167040"/>
                <a:gd name="textAreaTop" fmla="*/ 0 h 213840"/>
                <a:gd name="textAreaBottom" fmla="*/ 214560 h 213840"/>
              </a:gdLst>
              <a:ahLst/>
              <a:rect l="textAreaLeft" t="textAreaTop" r="textAreaRight" b="textAreaBottom"/>
              <a:pathLst>
                <a:path w="1787" h="2287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1" name="Google Shape;141;p5"/>
            <p:cNvSpPr/>
            <p:nvPr/>
          </p:nvSpPr>
          <p:spPr>
            <a:xfrm flipH="1">
              <a:off x="-9753840" y="5125320"/>
              <a:ext cx="70920" cy="20520"/>
            </a:xfrm>
            <a:custGeom>
              <a:avLst/>
              <a:gdLst>
                <a:gd name="textAreaLeft" fmla="*/ -360 w 70920"/>
                <a:gd name="textAreaRight" fmla="*/ 71280 w 70920"/>
                <a:gd name="textAreaTop" fmla="*/ 0 h 20520"/>
                <a:gd name="textAreaBottom" fmla="*/ 21240 h 20520"/>
              </a:gdLst>
              <a:ahLst/>
              <a:rect l="textAreaLeft" t="textAreaTop" r="textAreaRight" b="textAreaBottom"/>
              <a:pathLst>
                <a:path w="763" h="228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2" name="Google Shape;142;p5"/>
            <p:cNvSpPr/>
            <p:nvPr/>
          </p:nvSpPr>
          <p:spPr>
            <a:xfrm flipH="1">
              <a:off x="-10114560" y="5149440"/>
              <a:ext cx="151200" cy="31320"/>
            </a:xfrm>
            <a:custGeom>
              <a:avLst/>
              <a:gdLst>
                <a:gd name="textAreaLeft" fmla="*/ 360 w 151200"/>
                <a:gd name="textAreaRight" fmla="*/ 152280 w 151200"/>
                <a:gd name="textAreaTop" fmla="*/ 0 h 31320"/>
                <a:gd name="textAreaBottom" fmla="*/ 32040 h 31320"/>
              </a:gdLst>
              <a:ahLst/>
              <a:rect l="textAreaLeft" t="textAreaTop" r="textAreaRight" b="textAreaBottom"/>
              <a:pathLst>
                <a:path w="1620" h="342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Google Shape;143;p5"/>
            <p:cNvSpPr/>
            <p:nvPr/>
          </p:nvSpPr>
          <p:spPr>
            <a:xfrm flipH="1">
              <a:off x="-10306800" y="4937760"/>
              <a:ext cx="254160" cy="289800"/>
            </a:xfrm>
            <a:custGeom>
              <a:avLst/>
              <a:gdLst>
                <a:gd name="textAreaLeft" fmla="*/ 360 w 254160"/>
                <a:gd name="textAreaRight" fmla="*/ 255240 w 254160"/>
                <a:gd name="textAreaTop" fmla="*/ 0 h 289800"/>
                <a:gd name="textAreaBottom" fmla="*/ 290520 h 289800"/>
              </a:gdLst>
              <a:ahLst/>
              <a:rect l="textAreaLeft" t="textAreaTop" r="textAreaRight" b="textAreaBottom"/>
              <a:pathLst>
                <a:path w="2715" h="3096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4" name="Google Shape;144;p5"/>
            <p:cNvSpPr/>
            <p:nvPr/>
          </p:nvSpPr>
          <p:spPr>
            <a:xfrm flipH="1">
              <a:off x="-10263240" y="5131080"/>
              <a:ext cx="223920" cy="199080"/>
            </a:xfrm>
            <a:custGeom>
              <a:avLst/>
              <a:gdLst>
                <a:gd name="textAreaLeft" fmla="*/ 360 w 223920"/>
                <a:gd name="textAreaRight" fmla="*/ 225000 w 223920"/>
                <a:gd name="textAreaTop" fmla="*/ 0 h 199080"/>
                <a:gd name="textAreaBottom" fmla="*/ 199800 h 199080"/>
              </a:gdLst>
              <a:ahLst/>
              <a:rect l="textAreaLeft" t="textAreaTop" r="textAreaRight" b="textAreaBottom"/>
              <a:pathLst>
                <a:path w="2394" h="2129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5" name="Google Shape;145;p5"/>
            <p:cNvSpPr/>
            <p:nvPr/>
          </p:nvSpPr>
          <p:spPr>
            <a:xfrm flipH="1">
              <a:off x="-10192680" y="5200560"/>
              <a:ext cx="95400" cy="62640"/>
            </a:xfrm>
            <a:custGeom>
              <a:avLst/>
              <a:gdLst>
                <a:gd name="textAreaLeft" fmla="*/ -360 w 95400"/>
                <a:gd name="textAreaRight" fmla="*/ 95760 w 95400"/>
                <a:gd name="textAreaTop" fmla="*/ 0 h 62640"/>
                <a:gd name="textAreaBottom" fmla="*/ 63360 h 62640"/>
              </a:gdLst>
              <a:ahLst/>
              <a:rect l="textAreaLeft" t="textAreaTop" r="textAreaRight" b="textAreaBottom"/>
              <a:pathLst>
                <a:path w="1025" h="676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680" bIns="31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Google Shape;146;p5"/>
            <p:cNvSpPr/>
            <p:nvPr/>
          </p:nvSpPr>
          <p:spPr>
            <a:xfrm flipH="1">
              <a:off x="-10213920" y="4772880"/>
              <a:ext cx="422640" cy="273240"/>
            </a:xfrm>
            <a:custGeom>
              <a:avLst/>
              <a:gdLst>
                <a:gd name="textAreaLeft" fmla="*/ 360 w 422640"/>
                <a:gd name="textAreaRight" fmla="*/ 423720 w 422640"/>
                <a:gd name="textAreaTop" fmla="*/ 0 h 273240"/>
                <a:gd name="textAreaBottom" fmla="*/ 273960 h 273240"/>
              </a:gdLst>
              <a:ahLst/>
              <a:rect l="textAreaLeft" t="textAreaTop" r="textAreaRight" b="textAreaBottom"/>
              <a:pathLst>
                <a:path w="4510" h="2918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151;p6"/>
          <p:cNvGrpSpPr/>
          <p:nvPr/>
        </p:nvGrpSpPr>
        <p:grpSpPr>
          <a:xfrm>
            <a:off x="2450160" y="-279720"/>
            <a:ext cx="2386080" cy="1811880"/>
            <a:chOff x="2450160" y="-279720"/>
            <a:chExt cx="2386080" cy="1811880"/>
          </a:xfrm>
        </p:grpSpPr>
        <p:sp>
          <p:nvSpPr>
            <p:cNvPr id="250" name="Google Shape;152;p6"/>
            <p:cNvSpPr/>
            <p:nvPr/>
          </p:nvSpPr>
          <p:spPr>
            <a:xfrm flipV="1" rot="4540200">
              <a:off x="2979360" y="-43596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1" name="Google Shape;153;p6"/>
            <p:cNvSpPr/>
            <p:nvPr/>
          </p:nvSpPr>
          <p:spPr>
            <a:xfrm flipV="1" rot="4540200">
              <a:off x="3208320" y="-37008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2" name="Google Shape;154;p6"/>
          <p:cNvGrpSpPr/>
          <p:nvPr/>
        </p:nvGrpSpPr>
        <p:grpSpPr>
          <a:xfrm>
            <a:off x="4500000" y="-217440"/>
            <a:ext cx="2386080" cy="1811520"/>
            <a:chOff x="4500000" y="-217440"/>
            <a:chExt cx="2386080" cy="1811520"/>
          </a:xfrm>
        </p:grpSpPr>
        <p:sp>
          <p:nvSpPr>
            <p:cNvPr id="253" name="Google Shape;155;p6"/>
            <p:cNvSpPr/>
            <p:nvPr/>
          </p:nvSpPr>
          <p:spPr>
            <a:xfrm rot="6259800">
              <a:off x="5029200" y="-37332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0 h 2123640"/>
                <a:gd name="textAreaBottom" fmla="*/ 212436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4" name="Google Shape;156;p6"/>
            <p:cNvSpPr/>
            <p:nvPr/>
          </p:nvSpPr>
          <p:spPr>
            <a:xfrm rot="6259800">
              <a:off x="5067000" y="-30780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0 h 1924560"/>
                <a:gd name="textAreaBottom" fmla="*/ 192528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5" name="Google Shape;157;p6"/>
          <p:cNvGrpSpPr/>
          <p:nvPr/>
        </p:nvGrpSpPr>
        <p:grpSpPr>
          <a:xfrm>
            <a:off x="3756960" y="-279000"/>
            <a:ext cx="1946880" cy="2427840"/>
            <a:chOff x="3756960" y="-279000"/>
            <a:chExt cx="1946880" cy="2427840"/>
          </a:xfrm>
        </p:grpSpPr>
        <p:sp>
          <p:nvSpPr>
            <p:cNvPr id="256" name="Google Shape;158;p6"/>
            <p:cNvSpPr/>
            <p:nvPr/>
          </p:nvSpPr>
          <p:spPr>
            <a:xfrm flipV="1" rot="1171800">
              <a:off x="4071600" y="-119160"/>
              <a:ext cx="1317600" cy="210852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520"/>
                <a:gd name="textAreaBottom" fmla="*/ 2108880 h 210852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7" name="Google Shape;159;p6"/>
            <p:cNvSpPr/>
            <p:nvPr/>
          </p:nvSpPr>
          <p:spPr>
            <a:xfrm flipV="1" rot="1171800">
              <a:off x="4228560" y="-117000"/>
              <a:ext cx="1052280" cy="191016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-360 h 1910160"/>
                <a:gd name="textAreaBottom" fmla="*/ 1910520 h 19101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8" name="Google Shape;160;p6"/>
          <p:cNvSpPr/>
          <p:nvPr/>
        </p:nvSpPr>
        <p:spPr>
          <a:xfrm flipH="1" rot="12600000">
            <a:off x="-2693880" y="3972960"/>
            <a:ext cx="6149520" cy="2337840"/>
          </a:xfrm>
          <a:custGeom>
            <a:avLst/>
            <a:gdLst>
              <a:gd name="textAreaLeft" fmla="*/ 360 w 6149520"/>
              <a:gd name="textAreaRight" fmla="*/ 6150600 w 6149520"/>
              <a:gd name="textAreaTop" fmla="*/ 0 h 2337840"/>
              <a:gd name="textAreaBottom" fmla="*/ 2338560 h 233784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Google Shape;161;p6"/>
          <p:cNvSpPr/>
          <p:nvPr/>
        </p:nvSpPr>
        <p:spPr>
          <a:xfrm rot="21160200">
            <a:off x="5994720" y="3448080"/>
            <a:ext cx="3966840" cy="2478960"/>
          </a:xfrm>
          <a:custGeom>
            <a:avLst/>
            <a:gdLst>
              <a:gd name="textAreaLeft" fmla="*/ 0 w 3966840"/>
              <a:gd name="textAreaRight" fmla="*/ 3967560 w 3966840"/>
              <a:gd name="textAreaTop" fmla="*/ 0 h 2478960"/>
              <a:gd name="textAreaBottom" fmla="*/ 2479680 h 247896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163;p7"/>
          <p:cNvGrpSpPr/>
          <p:nvPr/>
        </p:nvGrpSpPr>
        <p:grpSpPr>
          <a:xfrm>
            <a:off x="-344160" y="-1007640"/>
            <a:ext cx="2143440" cy="1890360"/>
            <a:chOff x="-344160" y="-1007640"/>
            <a:chExt cx="2143440" cy="1890360"/>
          </a:xfrm>
        </p:grpSpPr>
        <p:sp>
          <p:nvSpPr>
            <p:cNvPr id="263" name="Google Shape;164;p7"/>
            <p:cNvSpPr/>
            <p:nvPr/>
          </p:nvSpPr>
          <p:spPr>
            <a:xfrm flipV="1" rot="17988000">
              <a:off x="159120" y="-972360"/>
              <a:ext cx="1136520" cy="1819080"/>
            </a:xfrm>
            <a:custGeom>
              <a:avLst/>
              <a:gdLst>
                <a:gd name="textAreaLeft" fmla="*/ 0 w 1136520"/>
                <a:gd name="textAreaRight" fmla="*/ 1136880 w 1136520"/>
                <a:gd name="textAreaTop" fmla="*/ -360 h 1819080"/>
                <a:gd name="textAreaBottom" fmla="*/ 1819440 h 181908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4" name="Google Shape;165;p7"/>
            <p:cNvSpPr/>
            <p:nvPr/>
          </p:nvSpPr>
          <p:spPr>
            <a:xfrm flipV="1" rot="17988000">
              <a:off x="194760" y="-922680"/>
              <a:ext cx="907920" cy="1648800"/>
            </a:xfrm>
            <a:custGeom>
              <a:avLst/>
              <a:gdLst>
                <a:gd name="textAreaLeft" fmla="*/ 0 w 907920"/>
                <a:gd name="textAreaRight" fmla="*/ 908640 w 907920"/>
                <a:gd name="textAreaTop" fmla="*/ 360 h 1648800"/>
                <a:gd name="textAreaBottom" fmla="*/ 1649880 h 164880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65" name="Google Shape;166;p7"/>
          <p:cNvGrpSpPr/>
          <p:nvPr/>
        </p:nvGrpSpPr>
        <p:grpSpPr>
          <a:xfrm>
            <a:off x="-679320" y="-645120"/>
            <a:ext cx="1840680" cy="2136960"/>
            <a:chOff x="-679320" y="-645120"/>
            <a:chExt cx="1840680" cy="2136960"/>
          </a:xfrm>
        </p:grpSpPr>
        <p:sp>
          <p:nvSpPr>
            <p:cNvPr id="266" name="Google Shape;167;p7"/>
            <p:cNvSpPr/>
            <p:nvPr/>
          </p:nvSpPr>
          <p:spPr>
            <a:xfrm flipV="1" rot="19973400">
              <a:off x="-327240" y="-485640"/>
              <a:ext cx="1136880" cy="1818720"/>
            </a:xfrm>
            <a:custGeom>
              <a:avLst/>
              <a:gdLst>
                <a:gd name="textAreaLeft" fmla="*/ 0 w 1136880"/>
                <a:gd name="textAreaRight" fmla="*/ 1137600 w 1136880"/>
                <a:gd name="textAreaTop" fmla="*/ -360 h 1818720"/>
                <a:gd name="textAreaBottom" fmla="*/ 1819080 h 181872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7" name="Google Shape;168;p7"/>
            <p:cNvSpPr/>
            <p:nvPr/>
          </p:nvSpPr>
          <p:spPr>
            <a:xfrm flipV="1" rot="19973400">
              <a:off x="-259200" y="-475560"/>
              <a:ext cx="907920" cy="1648440"/>
            </a:xfrm>
            <a:custGeom>
              <a:avLst/>
              <a:gdLst>
                <a:gd name="textAreaLeft" fmla="*/ 0 w 907920"/>
                <a:gd name="textAreaRight" fmla="*/ 908640 w 907920"/>
                <a:gd name="textAreaTop" fmla="*/ 360 h 1648440"/>
                <a:gd name="textAreaBottom" fmla="*/ 1649520 h 164844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68" name="Google Shape;169;p7"/>
          <p:cNvGrpSpPr/>
          <p:nvPr/>
        </p:nvGrpSpPr>
        <p:grpSpPr>
          <a:xfrm>
            <a:off x="6027840" y="3279600"/>
            <a:ext cx="2046600" cy="2465640"/>
            <a:chOff x="6027840" y="3279600"/>
            <a:chExt cx="2046600" cy="2465640"/>
          </a:xfrm>
        </p:grpSpPr>
        <p:sp>
          <p:nvSpPr>
            <p:cNvPr id="269" name="Google Shape;170;p7"/>
            <p:cNvSpPr/>
            <p:nvPr/>
          </p:nvSpPr>
          <p:spPr>
            <a:xfrm flipV="1" rot="9414600">
              <a:off x="6389640" y="3453840"/>
              <a:ext cx="1322640" cy="2116440"/>
            </a:xfrm>
            <a:custGeom>
              <a:avLst/>
              <a:gdLst>
                <a:gd name="textAreaLeft" fmla="*/ 0 w 1322640"/>
                <a:gd name="textAreaRight" fmla="*/ 1323360 w 1322640"/>
                <a:gd name="textAreaTop" fmla="*/ 360 h 2116440"/>
                <a:gd name="textAreaBottom" fmla="*/ 2117520 h 21164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0" name="Google Shape;171;p7"/>
            <p:cNvSpPr/>
            <p:nvPr/>
          </p:nvSpPr>
          <p:spPr>
            <a:xfrm flipV="1" rot="9414600">
              <a:off x="6570720" y="3641760"/>
              <a:ext cx="1056600" cy="1918080"/>
            </a:xfrm>
            <a:custGeom>
              <a:avLst/>
              <a:gdLst>
                <a:gd name="textAreaLeft" fmla="*/ 0 w 1056600"/>
                <a:gd name="textAreaRight" fmla="*/ 1057320 w 1056600"/>
                <a:gd name="textAreaTop" fmla="*/ -360 h 1918080"/>
                <a:gd name="textAreaBottom" fmla="*/ 1918440 h 191808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71" name="Google Shape;172;p7"/>
          <p:cNvGrpSpPr/>
          <p:nvPr/>
        </p:nvGrpSpPr>
        <p:grpSpPr>
          <a:xfrm>
            <a:off x="7191360" y="3358080"/>
            <a:ext cx="2478600" cy="2357280"/>
            <a:chOff x="7191360" y="3358080"/>
            <a:chExt cx="2478600" cy="2357280"/>
          </a:xfrm>
        </p:grpSpPr>
        <p:sp>
          <p:nvSpPr>
            <p:cNvPr id="272" name="Google Shape;173;p7"/>
            <p:cNvSpPr/>
            <p:nvPr/>
          </p:nvSpPr>
          <p:spPr>
            <a:xfrm flipV="1" rot="13872000">
              <a:off x="7769160" y="3478320"/>
              <a:ext cx="1323000" cy="2116440"/>
            </a:xfrm>
            <a:custGeom>
              <a:avLst/>
              <a:gdLst>
                <a:gd name="textAreaLeft" fmla="*/ 0 w 1323000"/>
                <a:gd name="textAreaRight" fmla="*/ 1323720 w 1323000"/>
                <a:gd name="textAreaTop" fmla="*/ -360 h 2116440"/>
                <a:gd name="textAreaBottom" fmla="*/ 2116440 h 21164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3" name="Google Shape;174;p7"/>
            <p:cNvSpPr/>
            <p:nvPr/>
          </p:nvSpPr>
          <p:spPr>
            <a:xfrm flipV="1" rot="13872000">
              <a:off x="7830000" y="3646800"/>
              <a:ext cx="1056600" cy="1917720"/>
            </a:xfrm>
            <a:custGeom>
              <a:avLst/>
              <a:gdLst>
                <a:gd name="textAreaLeft" fmla="*/ 0 w 1056600"/>
                <a:gd name="textAreaRight" fmla="*/ 1057320 w 1056600"/>
                <a:gd name="textAreaTop" fmla="*/ -360 h 1917720"/>
                <a:gd name="textAreaBottom" fmla="*/ 1917720 h 19177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4" name="Google Shape;175;p7"/>
          <p:cNvSpPr/>
          <p:nvPr/>
        </p:nvSpPr>
        <p:spPr>
          <a:xfrm rot="16200000">
            <a:off x="6208920" y="-783000"/>
            <a:ext cx="4611600" cy="2881800"/>
          </a:xfrm>
          <a:custGeom>
            <a:avLst/>
            <a:gdLst>
              <a:gd name="textAreaLeft" fmla="*/ 0 w 4611600"/>
              <a:gd name="textAreaRight" fmla="*/ 4612320 w 4611600"/>
              <a:gd name="textAreaTop" fmla="*/ 0 h 2881800"/>
              <a:gd name="textAreaBottom" fmla="*/ 2882520 h 288180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Google Shape;176;p7"/>
          <p:cNvSpPr/>
          <p:nvPr/>
        </p:nvSpPr>
        <p:spPr>
          <a:xfrm rot="16200000">
            <a:off x="-1749240" y="3042360"/>
            <a:ext cx="4142160" cy="1574640"/>
          </a:xfrm>
          <a:custGeom>
            <a:avLst/>
            <a:gdLst>
              <a:gd name="textAreaLeft" fmla="*/ 0 w 4142160"/>
              <a:gd name="textAreaRight" fmla="*/ 4142880 w 4142160"/>
              <a:gd name="textAreaTop" fmla="*/ 0 h 1574640"/>
              <a:gd name="textAreaBottom" fmla="*/ 1575360 h 157464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Google Shape;177;p7"/>
          <p:cNvSpPr/>
          <p:nvPr/>
        </p:nvSpPr>
        <p:spPr>
          <a:xfrm>
            <a:off x="363600" y="179280"/>
            <a:ext cx="8416080" cy="478404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181;p8"/>
          <p:cNvSpPr/>
          <p:nvPr/>
        </p:nvSpPr>
        <p:spPr>
          <a:xfrm>
            <a:off x="7793640" y="-628200"/>
            <a:ext cx="1931040" cy="1779840"/>
          </a:xfrm>
          <a:custGeom>
            <a:avLst/>
            <a:gdLst>
              <a:gd name="textAreaLeft" fmla="*/ 0 w 1931040"/>
              <a:gd name="textAreaRight" fmla="*/ 1931760 w 1931040"/>
              <a:gd name="textAreaTop" fmla="*/ 0 h 1779840"/>
              <a:gd name="textAreaBottom" fmla="*/ 1780560 h 1779840"/>
            </a:gdLst>
            <a:ahLst/>
            <a:rect l="textAreaLeft" t="textAreaTop" r="textAreaRight" b="textAreaBottom"/>
            <a:pathLst>
              <a:path w="25361" h="23374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Google Shape;182;p8"/>
          <p:cNvSpPr/>
          <p:nvPr/>
        </p:nvSpPr>
        <p:spPr>
          <a:xfrm rot="10800000">
            <a:off x="2977560" y="4197240"/>
            <a:ext cx="4142160" cy="1574640"/>
          </a:xfrm>
          <a:custGeom>
            <a:avLst/>
            <a:gdLst>
              <a:gd name="textAreaLeft" fmla="*/ 0 w 4142160"/>
              <a:gd name="textAreaRight" fmla="*/ 4142880 w 4142160"/>
              <a:gd name="textAreaTop" fmla="*/ 0 h 1574640"/>
              <a:gd name="textAreaBottom" fmla="*/ 1575360 h 157464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Google Shape;183;p8"/>
          <p:cNvSpPr/>
          <p:nvPr/>
        </p:nvSpPr>
        <p:spPr>
          <a:xfrm rot="16200000">
            <a:off x="-2271240" y="-783000"/>
            <a:ext cx="4611600" cy="2881800"/>
          </a:xfrm>
          <a:custGeom>
            <a:avLst/>
            <a:gdLst>
              <a:gd name="textAreaLeft" fmla="*/ 0 w 4611600"/>
              <a:gd name="textAreaRight" fmla="*/ 4612320 w 4611600"/>
              <a:gd name="textAreaTop" fmla="*/ 0 h 2881800"/>
              <a:gd name="textAreaBottom" fmla="*/ 2882520 h 288180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2" name="Google Shape;184;p8"/>
          <p:cNvGrpSpPr/>
          <p:nvPr/>
        </p:nvGrpSpPr>
        <p:grpSpPr>
          <a:xfrm>
            <a:off x="8332920" y="2767320"/>
            <a:ext cx="1819080" cy="2389320"/>
            <a:chOff x="8332920" y="2767320"/>
            <a:chExt cx="1819080" cy="2389320"/>
          </a:xfrm>
        </p:grpSpPr>
        <p:sp>
          <p:nvSpPr>
            <p:cNvPr id="283" name="Google Shape;185;p8"/>
            <p:cNvSpPr/>
            <p:nvPr/>
          </p:nvSpPr>
          <p:spPr>
            <a:xfrm flipV="1" rot="11674800">
              <a:off x="8578440" y="289980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4" name="Google Shape;186;p8"/>
            <p:cNvSpPr/>
            <p:nvPr/>
          </p:nvSpPr>
          <p:spPr>
            <a:xfrm flipV="1" rot="11674800">
              <a:off x="8696520" y="3098880"/>
              <a:ext cx="1060200" cy="192420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200"/>
                <a:gd name="textAreaBottom" fmla="*/ 1924200 h 192420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85" name="Google Shape;187;p8"/>
          <p:cNvGrpSpPr/>
          <p:nvPr/>
        </p:nvGrpSpPr>
        <p:grpSpPr>
          <a:xfrm>
            <a:off x="7055280" y="4066560"/>
            <a:ext cx="2418120" cy="1920960"/>
            <a:chOff x="7055280" y="4066560"/>
            <a:chExt cx="2418120" cy="1920960"/>
          </a:xfrm>
        </p:grpSpPr>
        <p:sp>
          <p:nvSpPr>
            <p:cNvPr id="286" name="Google Shape;188;p8"/>
            <p:cNvSpPr/>
            <p:nvPr/>
          </p:nvSpPr>
          <p:spPr>
            <a:xfrm flipV="1" rot="6516000">
              <a:off x="7605360" y="397296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7" name="Google Shape;189;p8"/>
            <p:cNvSpPr/>
            <p:nvPr/>
          </p:nvSpPr>
          <p:spPr>
            <a:xfrm flipV="1" rot="6516000">
              <a:off x="7835400" y="4095000"/>
              <a:ext cx="1052280" cy="191016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0 h 1910160"/>
                <a:gd name="textAreaBottom" fmla="*/ 1910880 h 19101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88" name="Google Shape;190;p8"/>
          <p:cNvGrpSpPr/>
          <p:nvPr/>
        </p:nvGrpSpPr>
        <p:grpSpPr>
          <a:xfrm>
            <a:off x="-1211760" y="2745000"/>
            <a:ext cx="1930320" cy="2434320"/>
            <a:chOff x="-1211760" y="2745000"/>
            <a:chExt cx="1930320" cy="2434320"/>
          </a:xfrm>
        </p:grpSpPr>
        <p:sp>
          <p:nvSpPr>
            <p:cNvPr id="289" name="Google Shape;191;p8"/>
            <p:cNvSpPr/>
            <p:nvPr/>
          </p:nvSpPr>
          <p:spPr>
            <a:xfrm rot="20494800">
              <a:off x="-910080" y="290016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0 h 2123640"/>
                <a:gd name="textAreaBottom" fmla="*/ 212436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0" name="Google Shape;192;p8"/>
            <p:cNvSpPr/>
            <p:nvPr/>
          </p:nvSpPr>
          <p:spPr>
            <a:xfrm rot="20494800">
              <a:off x="-752760" y="309780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0 h 1924560"/>
                <a:gd name="textAreaBottom" fmla="*/ 192528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91" name="Google Shape;193;p8"/>
          <p:cNvGrpSpPr/>
          <p:nvPr/>
        </p:nvGrpSpPr>
        <p:grpSpPr>
          <a:xfrm>
            <a:off x="-549360" y="4066200"/>
            <a:ext cx="2418480" cy="1921680"/>
            <a:chOff x="-549360" y="4066200"/>
            <a:chExt cx="2418480" cy="1921680"/>
          </a:xfrm>
        </p:grpSpPr>
        <p:sp>
          <p:nvSpPr>
            <p:cNvPr id="292" name="Google Shape;194;p8"/>
            <p:cNvSpPr/>
            <p:nvPr/>
          </p:nvSpPr>
          <p:spPr>
            <a:xfrm rot="4282800">
              <a:off x="720" y="397296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0 h 2108160"/>
                <a:gd name="textAreaBottom" fmla="*/ 210888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3" name="Google Shape;195;p8"/>
            <p:cNvSpPr/>
            <p:nvPr/>
          </p:nvSpPr>
          <p:spPr>
            <a:xfrm rot="4282800">
              <a:off x="35640" y="409428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0 h 1910520"/>
                <a:gd name="textAreaBottom" fmla="*/ 191124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4" name="Google Shape;196;p8"/>
          <p:cNvSpPr/>
          <p:nvPr/>
        </p:nvSpPr>
        <p:spPr>
          <a:xfrm>
            <a:off x="363600" y="156960"/>
            <a:ext cx="8416080" cy="480636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720000" y="6951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203;p9"/>
          <p:cNvSpPr/>
          <p:nvPr/>
        </p:nvSpPr>
        <p:spPr>
          <a:xfrm rot="10614000">
            <a:off x="3594600" y="2714760"/>
            <a:ext cx="6827760" cy="4266720"/>
          </a:xfrm>
          <a:custGeom>
            <a:avLst/>
            <a:gdLst>
              <a:gd name="textAreaLeft" fmla="*/ 0 w 6827760"/>
              <a:gd name="textAreaRight" fmla="*/ 6828480 w 6827760"/>
              <a:gd name="textAreaTop" fmla="*/ 0 h 4266720"/>
              <a:gd name="textAreaBottom" fmla="*/ 4267440 h 426672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Google Shape;204;p9"/>
          <p:cNvSpPr/>
          <p:nvPr/>
        </p:nvSpPr>
        <p:spPr>
          <a:xfrm flipH="1" rot="21390600">
            <a:off x="-2656080" y="-747720"/>
            <a:ext cx="6149160" cy="2337840"/>
          </a:xfrm>
          <a:custGeom>
            <a:avLst/>
            <a:gdLst>
              <a:gd name="textAreaLeft" fmla="*/ 360 w 6149160"/>
              <a:gd name="textAreaRight" fmla="*/ 6150240 w 6149160"/>
              <a:gd name="textAreaTop" fmla="*/ 0 h 2337840"/>
              <a:gd name="textAreaBottom" fmla="*/ 2338560 h 233784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3" name="Google Shape;205;p9"/>
          <p:cNvGrpSpPr/>
          <p:nvPr/>
        </p:nvGrpSpPr>
        <p:grpSpPr>
          <a:xfrm>
            <a:off x="-1284840" y="3308400"/>
            <a:ext cx="2184480" cy="2483640"/>
            <a:chOff x="-1284840" y="3308400"/>
            <a:chExt cx="2184480" cy="2483640"/>
          </a:xfrm>
        </p:grpSpPr>
        <p:sp>
          <p:nvSpPr>
            <p:cNvPr id="304" name="Google Shape;206;p9"/>
            <p:cNvSpPr/>
            <p:nvPr/>
          </p:nvSpPr>
          <p:spPr>
            <a:xfrm flipV="1" rot="9032400">
              <a:off x="-851400" y="3495960"/>
              <a:ext cx="1318320" cy="2107800"/>
            </a:xfrm>
            <a:custGeom>
              <a:avLst/>
              <a:gdLst>
                <a:gd name="textAreaLeft" fmla="*/ 0 w 1318320"/>
                <a:gd name="textAreaRight" fmla="*/ 1319040 w 1318320"/>
                <a:gd name="textAreaTop" fmla="*/ -360 h 2107800"/>
                <a:gd name="textAreaBottom" fmla="*/ 2107800 h 210780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5" name="Google Shape;207;p9"/>
            <p:cNvSpPr/>
            <p:nvPr/>
          </p:nvSpPr>
          <p:spPr>
            <a:xfrm flipV="1" rot="9032400">
              <a:off x="-661680" y="3677040"/>
              <a:ext cx="1052280" cy="191088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-360 h 1910880"/>
                <a:gd name="textAreaBottom" fmla="*/ 1911240 h 191088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06" name="Google Shape;208;p9"/>
          <p:cNvGrpSpPr/>
          <p:nvPr/>
        </p:nvGrpSpPr>
        <p:grpSpPr>
          <a:xfrm>
            <a:off x="-261360" y="3053160"/>
            <a:ext cx="2277720" cy="2503440"/>
            <a:chOff x="-261360" y="3053160"/>
            <a:chExt cx="2277720" cy="2503440"/>
          </a:xfrm>
        </p:grpSpPr>
        <p:sp>
          <p:nvSpPr>
            <p:cNvPr id="307" name="Google Shape;209;p9"/>
            <p:cNvSpPr/>
            <p:nvPr/>
          </p:nvSpPr>
          <p:spPr>
            <a:xfrm flipV="1" rot="12805200">
              <a:off x="213840" y="324288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8" name="Google Shape;210;p9"/>
            <p:cNvSpPr/>
            <p:nvPr/>
          </p:nvSpPr>
          <p:spPr>
            <a:xfrm flipV="1" rot="12805200">
              <a:off x="298800" y="343152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09" name="Google Shape;211;p9"/>
          <p:cNvGrpSpPr/>
          <p:nvPr/>
        </p:nvGrpSpPr>
        <p:grpSpPr>
          <a:xfrm>
            <a:off x="7435080" y="-460080"/>
            <a:ext cx="2440080" cy="2440080"/>
            <a:chOff x="7435080" y="-460080"/>
            <a:chExt cx="2440080" cy="2440080"/>
          </a:xfrm>
        </p:grpSpPr>
        <p:sp>
          <p:nvSpPr>
            <p:cNvPr id="310" name="Google Shape;212;p9"/>
            <p:cNvSpPr/>
            <p:nvPr/>
          </p:nvSpPr>
          <p:spPr>
            <a:xfrm flipV="1" rot="2700000">
              <a:off x="7991280" y="-30168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1" name="Google Shape;213;p9"/>
            <p:cNvSpPr/>
            <p:nvPr/>
          </p:nvSpPr>
          <p:spPr>
            <a:xfrm flipV="1" rot="2700000">
              <a:off x="8190000" y="-280080"/>
              <a:ext cx="1059840" cy="1924560"/>
            </a:xfrm>
            <a:custGeom>
              <a:avLst/>
              <a:gdLst>
                <a:gd name="textAreaLeft" fmla="*/ 0 w 1059840"/>
                <a:gd name="textAreaRight" fmla="*/ 1060200 w 105984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12" name="Google Shape;214;p9"/>
          <p:cNvGrpSpPr/>
          <p:nvPr/>
        </p:nvGrpSpPr>
        <p:grpSpPr>
          <a:xfrm>
            <a:off x="7167600" y="-618480"/>
            <a:ext cx="2209320" cy="1486440"/>
            <a:chOff x="7167600" y="-618480"/>
            <a:chExt cx="2209320" cy="1486440"/>
          </a:xfrm>
        </p:grpSpPr>
        <p:sp>
          <p:nvSpPr>
            <p:cNvPr id="313" name="Google Shape;215;p9"/>
            <p:cNvSpPr/>
            <p:nvPr/>
          </p:nvSpPr>
          <p:spPr>
            <a:xfrm flipV="1" rot="5117400">
              <a:off x="7613280" y="-92916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4" name="Google Shape;216;p9"/>
            <p:cNvSpPr/>
            <p:nvPr/>
          </p:nvSpPr>
          <p:spPr>
            <a:xfrm flipV="1" rot="5117400">
              <a:off x="7845120" y="-84744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5" name="Google Shape;217;p9"/>
          <p:cNvSpPr/>
          <p:nvPr/>
        </p:nvSpPr>
        <p:spPr>
          <a:xfrm>
            <a:off x="720000" y="179280"/>
            <a:ext cx="6280560" cy="4784040"/>
          </a:xfrm>
          <a:prstGeom prst="roundRect">
            <a:avLst>
              <a:gd name="adj" fmla="val 5602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221;p10"/>
          <p:cNvGrpSpPr/>
          <p:nvPr/>
        </p:nvGrpSpPr>
        <p:grpSpPr>
          <a:xfrm>
            <a:off x="6857640" y="3760560"/>
            <a:ext cx="2386080" cy="1811520"/>
            <a:chOff x="6857640" y="3760560"/>
            <a:chExt cx="2386080" cy="1811520"/>
          </a:xfrm>
        </p:grpSpPr>
        <p:sp>
          <p:nvSpPr>
            <p:cNvPr id="319" name="Google Shape;222;p10"/>
            <p:cNvSpPr/>
            <p:nvPr/>
          </p:nvSpPr>
          <p:spPr>
            <a:xfrm rot="17059800">
              <a:off x="7386840" y="360432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0 h 2123640"/>
                <a:gd name="textAreaBottom" fmla="*/ 212436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0" name="Google Shape;223;p10"/>
            <p:cNvSpPr/>
            <p:nvPr/>
          </p:nvSpPr>
          <p:spPr>
            <a:xfrm rot="17059800">
              <a:off x="7615800" y="373788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0 h 1924560"/>
                <a:gd name="textAreaBottom" fmla="*/ 192528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1" name="Google Shape;224;p10"/>
          <p:cNvGrpSpPr/>
          <p:nvPr/>
        </p:nvGrpSpPr>
        <p:grpSpPr>
          <a:xfrm>
            <a:off x="7808760" y="3027240"/>
            <a:ext cx="2346120" cy="2469240"/>
            <a:chOff x="7808760" y="3027240"/>
            <a:chExt cx="2346120" cy="2469240"/>
          </a:xfrm>
        </p:grpSpPr>
        <p:sp>
          <p:nvSpPr>
            <p:cNvPr id="322" name="Google Shape;225;p10"/>
            <p:cNvSpPr/>
            <p:nvPr/>
          </p:nvSpPr>
          <p:spPr>
            <a:xfrm rot="19278600">
              <a:off x="8322840" y="320760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0 h 2108160"/>
                <a:gd name="textAreaBottom" fmla="*/ 210888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" name="Google Shape;226;p10"/>
            <p:cNvSpPr/>
            <p:nvPr/>
          </p:nvSpPr>
          <p:spPr>
            <a:xfrm rot="19278600">
              <a:off x="8511480" y="339012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0 h 1910520"/>
                <a:gd name="textAreaBottom" fmla="*/ 191124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4" name="Google Shape;227;p10"/>
          <p:cNvGrpSpPr/>
          <p:nvPr/>
        </p:nvGrpSpPr>
        <p:grpSpPr>
          <a:xfrm>
            <a:off x="-56160" y="-526320"/>
            <a:ext cx="2386080" cy="1811520"/>
            <a:chOff x="-56160" y="-526320"/>
            <a:chExt cx="2386080" cy="1811520"/>
          </a:xfrm>
        </p:grpSpPr>
        <p:sp>
          <p:nvSpPr>
            <p:cNvPr id="325" name="Google Shape;228;p10"/>
            <p:cNvSpPr/>
            <p:nvPr/>
          </p:nvSpPr>
          <p:spPr>
            <a:xfrm rot="6259800">
              <a:off x="473040" y="-68220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0 h 2123640"/>
                <a:gd name="textAreaBottom" fmla="*/ 212436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6" name="Google Shape;229;p10"/>
            <p:cNvSpPr/>
            <p:nvPr/>
          </p:nvSpPr>
          <p:spPr>
            <a:xfrm rot="6259800">
              <a:off x="511200" y="-61668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0 h 1924560"/>
                <a:gd name="textAreaBottom" fmla="*/ 192528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7" name="Google Shape;230;p10"/>
          <p:cNvGrpSpPr/>
          <p:nvPr/>
        </p:nvGrpSpPr>
        <p:grpSpPr>
          <a:xfrm>
            <a:off x="-966960" y="-451080"/>
            <a:ext cx="2346120" cy="2469240"/>
            <a:chOff x="-966960" y="-451080"/>
            <a:chExt cx="2346120" cy="2469240"/>
          </a:xfrm>
        </p:grpSpPr>
        <p:sp>
          <p:nvSpPr>
            <p:cNvPr id="328" name="Google Shape;231;p10"/>
            <p:cNvSpPr/>
            <p:nvPr/>
          </p:nvSpPr>
          <p:spPr>
            <a:xfrm rot="8478600">
              <a:off x="-452520" y="-27036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0 h 2108160"/>
                <a:gd name="textAreaBottom" fmla="*/ 210888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9" name="Google Shape;232;p10"/>
            <p:cNvSpPr/>
            <p:nvPr/>
          </p:nvSpPr>
          <p:spPr>
            <a:xfrm rot="8478600">
              <a:off x="-375480" y="-25524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0 h 1910520"/>
                <a:gd name="textAreaBottom" fmla="*/ 191124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30" name="Google Shape;233;p10"/>
          <p:cNvSpPr/>
          <p:nvPr/>
        </p:nvSpPr>
        <p:spPr>
          <a:xfrm rot="14868000">
            <a:off x="5935680" y="-1093320"/>
            <a:ext cx="4611600" cy="2881800"/>
          </a:xfrm>
          <a:custGeom>
            <a:avLst/>
            <a:gdLst>
              <a:gd name="textAreaLeft" fmla="*/ 0 w 4611600"/>
              <a:gd name="textAreaRight" fmla="*/ 4612320 w 4611600"/>
              <a:gd name="textAreaTop" fmla="*/ 0 h 2881800"/>
              <a:gd name="textAreaBottom" fmla="*/ 2882520 h 288180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Google Shape;234;p10"/>
          <p:cNvSpPr/>
          <p:nvPr/>
        </p:nvSpPr>
        <p:spPr>
          <a:xfrm rot="432000">
            <a:off x="-2328840" y="3071880"/>
            <a:ext cx="4611600" cy="2881800"/>
          </a:xfrm>
          <a:custGeom>
            <a:avLst/>
            <a:gdLst>
              <a:gd name="textAreaLeft" fmla="*/ 0 w 4611600"/>
              <a:gd name="textAreaRight" fmla="*/ 4612320 w 4611600"/>
              <a:gd name="textAreaTop" fmla="*/ 0 h 2881800"/>
              <a:gd name="textAreaBottom" fmla="*/ 2882520 h 288180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Google Shape;235;p10"/>
          <p:cNvSpPr/>
          <p:nvPr/>
        </p:nvSpPr>
        <p:spPr>
          <a:xfrm>
            <a:off x="363600" y="179280"/>
            <a:ext cx="8416080" cy="478404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239;p11"/>
          <p:cNvSpPr/>
          <p:nvPr/>
        </p:nvSpPr>
        <p:spPr>
          <a:xfrm rot="932400">
            <a:off x="-1334160" y="2974680"/>
            <a:ext cx="5608440" cy="3504960"/>
          </a:xfrm>
          <a:custGeom>
            <a:avLst/>
            <a:gdLst>
              <a:gd name="textAreaLeft" fmla="*/ 0 w 5608440"/>
              <a:gd name="textAreaRight" fmla="*/ 5609160 w 5608440"/>
              <a:gd name="textAreaTop" fmla="*/ 0 h 3504960"/>
              <a:gd name="textAreaBottom" fmla="*/ 3505680 h 350496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Google Shape;240;p11"/>
          <p:cNvSpPr/>
          <p:nvPr/>
        </p:nvSpPr>
        <p:spPr>
          <a:xfrm flipH="1" rot="270600">
            <a:off x="4870440" y="-579600"/>
            <a:ext cx="6149160" cy="2337840"/>
          </a:xfrm>
          <a:custGeom>
            <a:avLst/>
            <a:gdLst>
              <a:gd name="textAreaLeft" fmla="*/ 360 w 6149160"/>
              <a:gd name="textAreaRight" fmla="*/ 6150240 w 6149160"/>
              <a:gd name="textAreaTop" fmla="*/ 0 h 2337840"/>
              <a:gd name="textAreaBottom" fmla="*/ 2338560 h 233784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7" name="Google Shape;241;p11"/>
          <p:cNvGrpSpPr/>
          <p:nvPr/>
        </p:nvGrpSpPr>
        <p:grpSpPr>
          <a:xfrm>
            <a:off x="7205040" y="4586040"/>
            <a:ext cx="2215080" cy="1496160"/>
            <a:chOff x="7205040" y="4586040"/>
            <a:chExt cx="2215080" cy="1496160"/>
          </a:xfrm>
        </p:grpSpPr>
        <p:sp>
          <p:nvSpPr>
            <p:cNvPr id="338" name="Google Shape;242;p11"/>
            <p:cNvSpPr/>
            <p:nvPr/>
          </p:nvSpPr>
          <p:spPr>
            <a:xfrm flipV="1" rot="5100000">
              <a:off x="7653600" y="428004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9" name="Google Shape;243;p11"/>
            <p:cNvSpPr/>
            <p:nvPr/>
          </p:nvSpPr>
          <p:spPr>
            <a:xfrm flipV="1" rot="5100000">
              <a:off x="7885440" y="436104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0" name="Google Shape;244;p11"/>
          <p:cNvGrpSpPr/>
          <p:nvPr/>
        </p:nvGrpSpPr>
        <p:grpSpPr>
          <a:xfrm>
            <a:off x="7090200" y="3967920"/>
            <a:ext cx="2238480" cy="1519560"/>
            <a:chOff x="7090200" y="3967920"/>
            <a:chExt cx="2238480" cy="1519560"/>
          </a:xfrm>
        </p:grpSpPr>
        <p:sp>
          <p:nvSpPr>
            <p:cNvPr id="341" name="Google Shape;245;p11"/>
            <p:cNvSpPr/>
            <p:nvPr/>
          </p:nvSpPr>
          <p:spPr>
            <a:xfrm flipV="1" rot="5721600">
              <a:off x="7545600" y="3665160"/>
              <a:ext cx="1327320" cy="212400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-360 h 2124000"/>
                <a:gd name="textAreaBottom" fmla="*/ 2124360 h 212400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2" name="Google Shape;246;p11"/>
            <p:cNvSpPr/>
            <p:nvPr/>
          </p:nvSpPr>
          <p:spPr>
            <a:xfrm flipV="1" rot="5721600">
              <a:off x="7780320" y="3764520"/>
              <a:ext cx="1060200" cy="192420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360 h 1924200"/>
                <a:gd name="textAreaBottom" fmla="*/ 1925280 h 192420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3" name="Google Shape;247;p11"/>
          <p:cNvGrpSpPr/>
          <p:nvPr/>
        </p:nvGrpSpPr>
        <p:grpSpPr>
          <a:xfrm>
            <a:off x="8312760" y="2819160"/>
            <a:ext cx="1317600" cy="2109600"/>
            <a:chOff x="8312760" y="2819160"/>
            <a:chExt cx="1317600" cy="2109600"/>
          </a:xfrm>
        </p:grpSpPr>
        <p:sp>
          <p:nvSpPr>
            <p:cNvPr id="344" name="Google Shape;248;p11"/>
            <p:cNvSpPr/>
            <p:nvPr/>
          </p:nvSpPr>
          <p:spPr>
            <a:xfrm flipH="1">
              <a:off x="8312760" y="2819160"/>
              <a:ext cx="1317600" cy="2108160"/>
            </a:xfrm>
            <a:custGeom>
              <a:avLst/>
              <a:gdLst>
                <a:gd name="textAreaLeft" fmla="*/ -360 w 1317600"/>
                <a:gd name="textAreaRight" fmla="*/ 1317960 w 1317600"/>
                <a:gd name="textAreaTop" fmla="*/ 0 h 2108160"/>
                <a:gd name="textAreaBottom" fmla="*/ 210888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5" name="Google Shape;249;p11"/>
            <p:cNvSpPr/>
            <p:nvPr/>
          </p:nvSpPr>
          <p:spPr>
            <a:xfrm flipH="1">
              <a:off x="8454600" y="3018240"/>
              <a:ext cx="1052280" cy="1910520"/>
            </a:xfrm>
            <a:custGeom>
              <a:avLst/>
              <a:gdLst>
                <a:gd name="textAreaLeft" fmla="*/ 360 w 1052280"/>
                <a:gd name="textAreaRight" fmla="*/ 1053360 w 1052280"/>
                <a:gd name="textAreaTop" fmla="*/ 0 h 1910520"/>
                <a:gd name="textAreaBottom" fmla="*/ 191124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6" name="Google Shape;250;p11"/>
          <p:cNvGrpSpPr/>
          <p:nvPr/>
        </p:nvGrpSpPr>
        <p:grpSpPr>
          <a:xfrm>
            <a:off x="-204120" y="-852120"/>
            <a:ext cx="2480400" cy="2303640"/>
            <a:chOff x="-204120" y="-852120"/>
            <a:chExt cx="2480400" cy="2303640"/>
          </a:xfrm>
        </p:grpSpPr>
        <p:sp>
          <p:nvSpPr>
            <p:cNvPr id="347" name="Google Shape;251;p11"/>
            <p:cNvSpPr/>
            <p:nvPr/>
          </p:nvSpPr>
          <p:spPr>
            <a:xfrm flipV="1" rot="18354600">
              <a:off x="377280" y="-75456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8" name="Google Shape;252;p11"/>
            <p:cNvSpPr/>
            <p:nvPr/>
          </p:nvSpPr>
          <p:spPr>
            <a:xfrm flipV="1" rot="18354600">
              <a:off x="423000" y="-707400"/>
              <a:ext cx="1051920" cy="1910520"/>
            </a:xfrm>
            <a:custGeom>
              <a:avLst/>
              <a:gdLst>
                <a:gd name="textAreaLeft" fmla="*/ 0 w 1051920"/>
                <a:gd name="textAreaRight" fmla="*/ 1052280 w 105192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9" name="Google Shape;253;p11"/>
          <p:cNvGrpSpPr/>
          <p:nvPr/>
        </p:nvGrpSpPr>
        <p:grpSpPr>
          <a:xfrm>
            <a:off x="-512640" y="-397800"/>
            <a:ext cx="2090880" cy="2483280"/>
            <a:chOff x="-512640" y="-397800"/>
            <a:chExt cx="2090880" cy="2483280"/>
          </a:xfrm>
        </p:grpSpPr>
        <p:sp>
          <p:nvSpPr>
            <p:cNvPr id="350" name="Google Shape;254;p11"/>
            <p:cNvSpPr/>
            <p:nvPr/>
          </p:nvSpPr>
          <p:spPr>
            <a:xfrm flipV="1" rot="20124000">
              <a:off x="-130320" y="-217800"/>
              <a:ext cx="1327320" cy="212328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0 h 2123280"/>
                <a:gd name="textAreaBottom" fmla="*/ 2124000 h 212328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1" name="Google Shape;255;p11"/>
            <p:cNvSpPr/>
            <p:nvPr/>
          </p:nvSpPr>
          <p:spPr>
            <a:xfrm flipV="1" rot="20124000">
              <a:off x="-46800" y="-20700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52" name="Google Shape;256;p11"/>
          <p:cNvGrpSpPr/>
          <p:nvPr/>
        </p:nvGrpSpPr>
        <p:grpSpPr>
          <a:xfrm>
            <a:off x="-1114560" y="-211320"/>
            <a:ext cx="1838880" cy="2386080"/>
            <a:chOff x="-1114560" y="-211320"/>
            <a:chExt cx="1838880" cy="2386080"/>
          </a:xfrm>
        </p:grpSpPr>
        <p:sp>
          <p:nvSpPr>
            <p:cNvPr id="353" name="Google Shape;257;p11"/>
            <p:cNvSpPr/>
            <p:nvPr/>
          </p:nvSpPr>
          <p:spPr>
            <a:xfrm flipV="1" rot="941400">
              <a:off x="-853920" y="-7200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4" name="Google Shape;258;p11"/>
            <p:cNvSpPr/>
            <p:nvPr/>
          </p:nvSpPr>
          <p:spPr>
            <a:xfrm flipV="1" rot="941400">
              <a:off x="-703080" y="-7308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55" name="Google Shape;259;p11"/>
          <p:cNvSpPr/>
          <p:nvPr/>
        </p:nvSpPr>
        <p:spPr>
          <a:xfrm>
            <a:off x="363600" y="179280"/>
            <a:ext cx="8416080" cy="478404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000" y="6951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39;p11"/>
          <p:cNvSpPr/>
          <p:nvPr/>
        </p:nvSpPr>
        <p:spPr>
          <a:xfrm rot="932400">
            <a:off x="-1334160" y="2974680"/>
            <a:ext cx="5608440" cy="3504960"/>
          </a:xfrm>
          <a:custGeom>
            <a:avLst/>
            <a:gdLst>
              <a:gd name="textAreaLeft" fmla="*/ 0 w 5608440"/>
              <a:gd name="textAreaRight" fmla="*/ 5609160 w 5608440"/>
              <a:gd name="textAreaTop" fmla="*/ 0 h 3504960"/>
              <a:gd name="textAreaBottom" fmla="*/ 3505680 h 350496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Google Shape;240;p11"/>
          <p:cNvSpPr/>
          <p:nvPr/>
        </p:nvSpPr>
        <p:spPr>
          <a:xfrm flipH="1" rot="270600">
            <a:off x="4870440" y="-579600"/>
            <a:ext cx="6149160" cy="2337840"/>
          </a:xfrm>
          <a:custGeom>
            <a:avLst/>
            <a:gdLst>
              <a:gd name="textAreaLeft" fmla="*/ 360 w 6149160"/>
              <a:gd name="textAreaRight" fmla="*/ 6150240 w 6149160"/>
              <a:gd name="textAreaTop" fmla="*/ 0 h 2337840"/>
              <a:gd name="textAreaBottom" fmla="*/ 2338560 h 233784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" name="Google Shape;241;p11"/>
          <p:cNvGrpSpPr/>
          <p:nvPr/>
        </p:nvGrpSpPr>
        <p:grpSpPr>
          <a:xfrm>
            <a:off x="7205040" y="4586040"/>
            <a:ext cx="2215080" cy="1496160"/>
            <a:chOff x="7205040" y="4586040"/>
            <a:chExt cx="2215080" cy="1496160"/>
          </a:xfrm>
        </p:grpSpPr>
        <p:sp>
          <p:nvSpPr>
            <p:cNvPr id="29" name="Google Shape;242;p11"/>
            <p:cNvSpPr/>
            <p:nvPr/>
          </p:nvSpPr>
          <p:spPr>
            <a:xfrm flipV="1" rot="5100000">
              <a:off x="7653600" y="428004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" name="Google Shape;243;p11"/>
            <p:cNvSpPr/>
            <p:nvPr/>
          </p:nvSpPr>
          <p:spPr>
            <a:xfrm flipV="1" rot="5100000">
              <a:off x="7885440" y="436104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1" name="Google Shape;244;p11"/>
          <p:cNvGrpSpPr/>
          <p:nvPr/>
        </p:nvGrpSpPr>
        <p:grpSpPr>
          <a:xfrm>
            <a:off x="7090200" y="3967920"/>
            <a:ext cx="2238480" cy="1519560"/>
            <a:chOff x="7090200" y="3967920"/>
            <a:chExt cx="2238480" cy="1519560"/>
          </a:xfrm>
        </p:grpSpPr>
        <p:sp>
          <p:nvSpPr>
            <p:cNvPr id="32" name="Google Shape;245;p11"/>
            <p:cNvSpPr/>
            <p:nvPr/>
          </p:nvSpPr>
          <p:spPr>
            <a:xfrm flipV="1" rot="5721600">
              <a:off x="7545600" y="3665160"/>
              <a:ext cx="1327320" cy="212400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-360 h 2124000"/>
                <a:gd name="textAreaBottom" fmla="*/ 2124360 h 212400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" name="Google Shape;246;p11"/>
            <p:cNvSpPr/>
            <p:nvPr/>
          </p:nvSpPr>
          <p:spPr>
            <a:xfrm flipV="1" rot="5721600">
              <a:off x="7780320" y="3764520"/>
              <a:ext cx="1060200" cy="192420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360 h 1924200"/>
                <a:gd name="textAreaBottom" fmla="*/ 1925280 h 192420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" name="Google Shape;247;p11"/>
          <p:cNvGrpSpPr/>
          <p:nvPr/>
        </p:nvGrpSpPr>
        <p:grpSpPr>
          <a:xfrm>
            <a:off x="8312760" y="2819160"/>
            <a:ext cx="1317600" cy="2109600"/>
            <a:chOff x="8312760" y="2819160"/>
            <a:chExt cx="1317600" cy="2109600"/>
          </a:xfrm>
        </p:grpSpPr>
        <p:sp>
          <p:nvSpPr>
            <p:cNvPr id="35" name="Google Shape;248;p11"/>
            <p:cNvSpPr/>
            <p:nvPr/>
          </p:nvSpPr>
          <p:spPr>
            <a:xfrm flipH="1">
              <a:off x="8312760" y="2819160"/>
              <a:ext cx="1317600" cy="2108160"/>
            </a:xfrm>
            <a:custGeom>
              <a:avLst/>
              <a:gdLst>
                <a:gd name="textAreaLeft" fmla="*/ -360 w 1317600"/>
                <a:gd name="textAreaRight" fmla="*/ 1317960 w 1317600"/>
                <a:gd name="textAreaTop" fmla="*/ 0 h 2108160"/>
                <a:gd name="textAreaBottom" fmla="*/ 210888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" name="Google Shape;249;p11"/>
            <p:cNvSpPr/>
            <p:nvPr/>
          </p:nvSpPr>
          <p:spPr>
            <a:xfrm flipH="1">
              <a:off x="8454600" y="3018240"/>
              <a:ext cx="1052280" cy="1910520"/>
            </a:xfrm>
            <a:custGeom>
              <a:avLst/>
              <a:gdLst>
                <a:gd name="textAreaLeft" fmla="*/ 360 w 1052280"/>
                <a:gd name="textAreaRight" fmla="*/ 1053360 w 1052280"/>
                <a:gd name="textAreaTop" fmla="*/ 0 h 1910520"/>
                <a:gd name="textAreaBottom" fmla="*/ 191124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7" name="Google Shape;250;p11"/>
          <p:cNvGrpSpPr/>
          <p:nvPr/>
        </p:nvGrpSpPr>
        <p:grpSpPr>
          <a:xfrm>
            <a:off x="-204120" y="-852120"/>
            <a:ext cx="2480400" cy="2303640"/>
            <a:chOff x="-204120" y="-852120"/>
            <a:chExt cx="2480400" cy="2303640"/>
          </a:xfrm>
        </p:grpSpPr>
        <p:sp>
          <p:nvSpPr>
            <p:cNvPr id="38" name="Google Shape;251;p11"/>
            <p:cNvSpPr/>
            <p:nvPr/>
          </p:nvSpPr>
          <p:spPr>
            <a:xfrm flipV="1" rot="18354600">
              <a:off x="377280" y="-75456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" name="Google Shape;252;p11"/>
            <p:cNvSpPr/>
            <p:nvPr/>
          </p:nvSpPr>
          <p:spPr>
            <a:xfrm flipV="1" rot="18354600">
              <a:off x="423000" y="-707400"/>
              <a:ext cx="1051920" cy="1910520"/>
            </a:xfrm>
            <a:custGeom>
              <a:avLst/>
              <a:gdLst>
                <a:gd name="textAreaLeft" fmla="*/ 0 w 1051920"/>
                <a:gd name="textAreaRight" fmla="*/ 1052280 w 105192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0" name="Google Shape;253;p11"/>
          <p:cNvGrpSpPr/>
          <p:nvPr/>
        </p:nvGrpSpPr>
        <p:grpSpPr>
          <a:xfrm>
            <a:off x="-512640" y="-397800"/>
            <a:ext cx="2090880" cy="2483280"/>
            <a:chOff x="-512640" y="-397800"/>
            <a:chExt cx="2090880" cy="2483280"/>
          </a:xfrm>
        </p:grpSpPr>
        <p:sp>
          <p:nvSpPr>
            <p:cNvPr id="41" name="Google Shape;254;p11"/>
            <p:cNvSpPr/>
            <p:nvPr/>
          </p:nvSpPr>
          <p:spPr>
            <a:xfrm flipV="1" rot="20124000">
              <a:off x="-130320" y="-217800"/>
              <a:ext cx="1327320" cy="212328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0 h 2123280"/>
                <a:gd name="textAreaBottom" fmla="*/ 2124000 h 212328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" name="Google Shape;255;p11"/>
            <p:cNvSpPr/>
            <p:nvPr/>
          </p:nvSpPr>
          <p:spPr>
            <a:xfrm flipV="1" rot="20124000">
              <a:off x="-46800" y="-20700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3" name="Google Shape;256;p11"/>
          <p:cNvGrpSpPr/>
          <p:nvPr/>
        </p:nvGrpSpPr>
        <p:grpSpPr>
          <a:xfrm>
            <a:off x="-1114560" y="-211320"/>
            <a:ext cx="1838880" cy="2386080"/>
            <a:chOff x="-1114560" y="-211320"/>
            <a:chExt cx="1838880" cy="2386080"/>
          </a:xfrm>
        </p:grpSpPr>
        <p:sp>
          <p:nvSpPr>
            <p:cNvPr id="44" name="Google Shape;257;p11"/>
            <p:cNvSpPr/>
            <p:nvPr/>
          </p:nvSpPr>
          <p:spPr>
            <a:xfrm flipV="1" rot="941400">
              <a:off x="-853920" y="-7200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Google Shape;258;p11"/>
            <p:cNvSpPr/>
            <p:nvPr/>
          </p:nvSpPr>
          <p:spPr>
            <a:xfrm flipV="1" rot="941400">
              <a:off x="-703080" y="-7308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6" name="Google Shape;259;p11"/>
          <p:cNvSpPr/>
          <p:nvPr/>
        </p:nvSpPr>
        <p:spPr>
          <a:xfrm>
            <a:off x="363600" y="179280"/>
            <a:ext cx="8416080" cy="478404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0000" y="6951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63;p12"/>
          <p:cNvSpPr/>
          <p:nvPr/>
        </p:nvSpPr>
        <p:spPr>
          <a:xfrm>
            <a:off x="5166360" y="678240"/>
            <a:ext cx="1028160" cy="947520"/>
          </a:xfrm>
          <a:custGeom>
            <a:avLst/>
            <a:gdLst>
              <a:gd name="textAreaLeft" fmla="*/ 0 w 1028160"/>
              <a:gd name="textAreaRight" fmla="*/ 1028880 w 1028160"/>
              <a:gd name="textAreaTop" fmla="*/ 0 h 947520"/>
              <a:gd name="textAreaBottom" fmla="*/ 948240 h 947520"/>
            </a:gdLst>
            <a:ahLst/>
            <a:rect l="textAreaLeft" t="textAreaTop" r="textAreaRight" b="textAreaBottom"/>
            <a:pathLst>
              <a:path w="25361" h="23374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Google Shape;264;p12"/>
          <p:cNvSpPr/>
          <p:nvPr/>
        </p:nvSpPr>
        <p:spPr>
          <a:xfrm flipH="1" rot="19632000">
            <a:off x="-3224880" y="-302400"/>
            <a:ext cx="6149160" cy="2337840"/>
          </a:xfrm>
          <a:custGeom>
            <a:avLst/>
            <a:gdLst>
              <a:gd name="textAreaLeft" fmla="*/ -360 w 6149160"/>
              <a:gd name="textAreaRight" fmla="*/ 6149520 w 6149160"/>
              <a:gd name="textAreaTop" fmla="*/ 0 h 2337840"/>
              <a:gd name="textAreaBottom" fmla="*/ 2338560 h 233784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3" name="Google Shape;265;p12"/>
          <p:cNvGrpSpPr/>
          <p:nvPr/>
        </p:nvGrpSpPr>
        <p:grpSpPr>
          <a:xfrm>
            <a:off x="7292520" y="-388440"/>
            <a:ext cx="2482200" cy="2377080"/>
            <a:chOff x="7292520" y="-388440"/>
            <a:chExt cx="2482200" cy="2377080"/>
          </a:xfrm>
        </p:grpSpPr>
        <p:sp>
          <p:nvSpPr>
            <p:cNvPr id="54" name="Google Shape;266;p12"/>
            <p:cNvSpPr/>
            <p:nvPr/>
          </p:nvSpPr>
          <p:spPr>
            <a:xfrm flipV="1" rot="3021600">
              <a:off x="7869600" y="-26208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Google Shape;267;p12"/>
            <p:cNvSpPr/>
            <p:nvPr/>
          </p:nvSpPr>
          <p:spPr>
            <a:xfrm flipV="1" rot="3021600">
              <a:off x="8074800" y="-23328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0 h 1924560"/>
                <a:gd name="textAreaBottom" fmla="*/ 192528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6" name="Google Shape;268;p12"/>
          <p:cNvGrpSpPr/>
          <p:nvPr/>
        </p:nvGrpSpPr>
        <p:grpSpPr>
          <a:xfrm>
            <a:off x="7070760" y="-781200"/>
            <a:ext cx="2193840" cy="1458720"/>
            <a:chOff x="7070760" y="-781200"/>
            <a:chExt cx="2193840" cy="1458720"/>
          </a:xfrm>
        </p:grpSpPr>
        <p:sp>
          <p:nvSpPr>
            <p:cNvPr id="57" name="Google Shape;269;p12"/>
            <p:cNvSpPr/>
            <p:nvPr/>
          </p:nvSpPr>
          <p:spPr>
            <a:xfrm flipV="1" rot="5164800">
              <a:off x="7508880" y="-1106280"/>
              <a:ext cx="1317600" cy="210888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880"/>
                <a:gd name="textAreaBottom" fmla="*/ 2109240 h 210888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Google Shape;270;p12"/>
            <p:cNvSpPr/>
            <p:nvPr/>
          </p:nvSpPr>
          <p:spPr>
            <a:xfrm flipV="1" rot="5164800">
              <a:off x="7740360" y="-1022040"/>
              <a:ext cx="1052280" cy="190980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0 h 1909800"/>
                <a:gd name="textAreaBottom" fmla="*/ 1910520 h 190980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9" name="Google Shape;271;p12"/>
          <p:cNvGrpSpPr/>
          <p:nvPr/>
        </p:nvGrpSpPr>
        <p:grpSpPr>
          <a:xfrm>
            <a:off x="-981360" y="2566440"/>
            <a:ext cx="2303640" cy="2480400"/>
            <a:chOff x="-981360" y="2566440"/>
            <a:chExt cx="2303640" cy="2480400"/>
          </a:xfrm>
        </p:grpSpPr>
        <p:sp>
          <p:nvSpPr>
            <p:cNvPr id="60" name="Google Shape;272;p12"/>
            <p:cNvSpPr/>
            <p:nvPr/>
          </p:nvSpPr>
          <p:spPr>
            <a:xfrm flipV="1" rot="12954600">
              <a:off x="-488160" y="275256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Google Shape;273;p12"/>
            <p:cNvSpPr/>
            <p:nvPr/>
          </p:nvSpPr>
          <p:spPr>
            <a:xfrm flipV="1" rot="12954600">
              <a:off x="-406440" y="2937960"/>
              <a:ext cx="1051920" cy="1910520"/>
            </a:xfrm>
            <a:custGeom>
              <a:avLst/>
              <a:gdLst>
                <a:gd name="textAreaLeft" fmla="*/ 0 w 1051920"/>
                <a:gd name="textAreaRight" fmla="*/ 1052280 w 105192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2" name="Google Shape;274;p12"/>
          <p:cNvGrpSpPr/>
          <p:nvPr/>
        </p:nvGrpSpPr>
        <p:grpSpPr>
          <a:xfrm>
            <a:off x="-387720" y="3935880"/>
            <a:ext cx="2217240" cy="1483200"/>
            <a:chOff x="-387720" y="3935880"/>
            <a:chExt cx="2217240" cy="1483200"/>
          </a:xfrm>
        </p:grpSpPr>
        <p:sp>
          <p:nvSpPr>
            <p:cNvPr id="63" name="Google Shape;275;p12"/>
            <p:cNvSpPr/>
            <p:nvPr/>
          </p:nvSpPr>
          <p:spPr>
            <a:xfrm flipV="1" rot="15941400">
              <a:off x="56880" y="361548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" name="Google Shape;276;p12"/>
            <p:cNvSpPr/>
            <p:nvPr/>
          </p:nvSpPr>
          <p:spPr>
            <a:xfrm flipV="1" rot="15941400">
              <a:off x="90720" y="373068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5" name="Google Shape;277;p12"/>
          <p:cNvSpPr/>
          <p:nvPr/>
        </p:nvSpPr>
        <p:spPr>
          <a:xfrm rot="21160200">
            <a:off x="4196880" y="2707920"/>
            <a:ext cx="5608440" cy="3504960"/>
          </a:xfrm>
          <a:custGeom>
            <a:avLst/>
            <a:gdLst>
              <a:gd name="textAreaLeft" fmla="*/ 0 w 5608440"/>
              <a:gd name="textAreaRight" fmla="*/ 5609160 w 5608440"/>
              <a:gd name="textAreaTop" fmla="*/ 0 h 3504960"/>
              <a:gd name="textAreaBottom" fmla="*/ 3505680 h 350496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Google Shape;278;p12"/>
          <p:cNvSpPr/>
          <p:nvPr/>
        </p:nvSpPr>
        <p:spPr>
          <a:xfrm>
            <a:off x="720000" y="179280"/>
            <a:ext cx="5049720" cy="4784040"/>
          </a:xfrm>
          <a:prstGeom prst="roundRect">
            <a:avLst>
              <a:gd name="adj" fmla="val 5602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282;p13"/>
          <p:cNvGrpSpPr/>
          <p:nvPr/>
        </p:nvGrpSpPr>
        <p:grpSpPr>
          <a:xfrm>
            <a:off x="4632480" y="4266720"/>
            <a:ext cx="2217240" cy="1483200"/>
            <a:chOff x="4632480" y="4266720"/>
            <a:chExt cx="2217240" cy="1483200"/>
          </a:xfrm>
        </p:grpSpPr>
        <p:sp>
          <p:nvSpPr>
            <p:cNvPr id="70" name="Google Shape;283;p13"/>
            <p:cNvSpPr/>
            <p:nvPr/>
          </p:nvSpPr>
          <p:spPr>
            <a:xfrm flipV="1" rot="15941400">
              <a:off x="5077080" y="394632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" name="Google Shape;284;p13"/>
            <p:cNvSpPr/>
            <p:nvPr/>
          </p:nvSpPr>
          <p:spPr>
            <a:xfrm flipV="1" rot="15941400">
              <a:off x="5110920" y="406188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2" name="Google Shape;285;p13"/>
          <p:cNvGrpSpPr/>
          <p:nvPr/>
        </p:nvGrpSpPr>
        <p:grpSpPr>
          <a:xfrm>
            <a:off x="2446920" y="4267440"/>
            <a:ext cx="2217240" cy="1483200"/>
            <a:chOff x="2446920" y="4267440"/>
            <a:chExt cx="2217240" cy="1483200"/>
          </a:xfrm>
        </p:grpSpPr>
        <p:sp>
          <p:nvSpPr>
            <p:cNvPr id="73" name="Google Shape;286;p13"/>
            <p:cNvSpPr/>
            <p:nvPr/>
          </p:nvSpPr>
          <p:spPr>
            <a:xfrm rot="16458600">
              <a:off x="2891880" y="394704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0 h 2123640"/>
                <a:gd name="textAreaBottom" fmla="*/ 212436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" name="Google Shape;287;p13"/>
            <p:cNvSpPr/>
            <p:nvPr/>
          </p:nvSpPr>
          <p:spPr>
            <a:xfrm rot="16458600">
              <a:off x="3124800" y="406368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0 h 1924560"/>
                <a:gd name="textAreaBottom" fmla="*/ 192528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5" name="Google Shape;288;p13"/>
          <p:cNvSpPr/>
          <p:nvPr/>
        </p:nvSpPr>
        <p:spPr>
          <a:xfrm flipH="1" rot="10800000">
            <a:off x="8574120" y="-1359360"/>
            <a:ext cx="1186560" cy="3397680"/>
          </a:xfrm>
          <a:custGeom>
            <a:avLst/>
            <a:gdLst>
              <a:gd name="textAreaLeft" fmla="*/ -360 w 1186560"/>
              <a:gd name="textAreaRight" fmla="*/ 1186920 w 1186560"/>
              <a:gd name="textAreaTop" fmla="*/ 0 h 3397680"/>
              <a:gd name="textAreaBottom" fmla="*/ 3398400 h 3397680"/>
            </a:gdLst>
            <a:ahLst/>
            <a:rect l="textAreaLeft" t="textAreaTop" r="textAreaRight" b="textAreaBottom"/>
            <a:pathLst>
              <a:path w="20968" h="60021">
                <a:moveTo>
                  <a:pt x="10863" y="1"/>
                </a:moveTo>
                <a:cubicBezTo>
                  <a:pt x="10241" y="1"/>
                  <a:pt x="9631" y="103"/>
                  <a:pt x="9049" y="336"/>
                </a:cubicBezTo>
                <a:cubicBezTo>
                  <a:pt x="6180" y="1479"/>
                  <a:pt x="3680" y="4658"/>
                  <a:pt x="4001" y="7837"/>
                </a:cubicBezTo>
                <a:cubicBezTo>
                  <a:pt x="4275" y="10373"/>
                  <a:pt x="5918" y="12516"/>
                  <a:pt x="6847" y="14873"/>
                </a:cubicBezTo>
                <a:cubicBezTo>
                  <a:pt x="8049" y="18029"/>
                  <a:pt x="7883" y="21696"/>
                  <a:pt x="6370" y="24720"/>
                </a:cubicBezTo>
                <a:cubicBezTo>
                  <a:pt x="4966" y="27530"/>
                  <a:pt x="2489" y="29792"/>
                  <a:pt x="1644" y="32828"/>
                </a:cubicBezTo>
                <a:cubicBezTo>
                  <a:pt x="1" y="38829"/>
                  <a:pt x="5382" y="44663"/>
                  <a:pt x="5287" y="50878"/>
                </a:cubicBezTo>
                <a:cubicBezTo>
                  <a:pt x="5251" y="52950"/>
                  <a:pt x="4620" y="55200"/>
                  <a:pt x="5668" y="56986"/>
                </a:cubicBezTo>
                <a:cubicBezTo>
                  <a:pt x="6335" y="58129"/>
                  <a:pt x="7573" y="58831"/>
                  <a:pt x="8811" y="59307"/>
                </a:cubicBezTo>
                <a:cubicBezTo>
                  <a:pt x="9964" y="59751"/>
                  <a:pt x="11244" y="60020"/>
                  <a:pt x="12492" y="60020"/>
                </a:cubicBezTo>
                <a:cubicBezTo>
                  <a:pt x="14092" y="60020"/>
                  <a:pt x="15638" y="59577"/>
                  <a:pt x="16788" y="58486"/>
                </a:cubicBezTo>
                <a:cubicBezTo>
                  <a:pt x="18551" y="56783"/>
                  <a:pt x="18872" y="54045"/>
                  <a:pt x="18527" y="51628"/>
                </a:cubicBezTo>
                <a:cubicBezTo>
                  <a:pt x="18181" y="49199"/>
                  <a:pt x="17336" y="46830"/>
                  <a:pt x="17217" y="44389"/>
                </a:cubicBezTo>
                <a:cubicBezTo>
                  <a:pt x="17027" y="40412"/>
                  <a:pt x="18765" y="36650"/>
                  <a:pt x="19563" y="32745"/>
                </a:cubicBezTo>
                <a:cubicBezTo>
                  <a:pt x="20206" y="29661"/>
                  <a:pt x="20253" y="26422"/>
                  <a:pt x="19705" y="23315"/>
                </a:cubicBezTo>
                <a:cubicBezTo>
                  <a:pt x="19205" y="20541"/>
                  <a:pt x="18241" y="17719"/>
                  <a:pt x="18872" y="14981"/>
                </a:cubicBezTo>
                <a:cubicBezTo>
                  <a:pt x="19301" y="13076"/>
                  <a:pt x="20479" y="11361"/>
                  <a:pt x="20682" y="9420"/>
                </a:cubicBezTo>
                <a:cubicBezTo>
                  <a:pt x="20968" y="6777"/>
                  <a:pt x="19372" y="4241"/>
                  <a:pt x="17265" y="2646"/>
                </a:cubicBezTo>
                <a:cubicBezTo>
                  <a:pt x="15545" y="1356"/>
                  <a:pt x="13130" y="1"/>
                  <a:pt x="10863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Google Shape;289;p13"/>
          <p:cNvSpPr/>
          <p:nvPr/>
        </p:nvSpPr>
        <p:spPr>
          <a:xfrm>
            <a:off x="92880" y="3999960"/>
            <a:ext cx="1028160" cy="947520"/>
          </a:xfrm>
          <a:custGeom>
            <a:avLst/>
            <a:gdLst>
              <a:gd name="textAreaLeft" fmla="*/ 0 w 1028160"/>
              <a:gd name="textAreaRight" fmla="*/ 1028880 w 1028160"/>
              <a:gd name="textAreaTop" fmla="*/ 0 h 947520"/>
              <a:gd name="textAreaBottom" fmla="*/ 948240 h 947520"/>
            </a:gdLst>
            <a:ahLst/>
            <a:rect l="textAreaLeft" t="textAreaTop" r="textAreaRight" b="textAreaBottom"/>
            <a:pathLst>
              <a:path w="25361" h="23374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7" name="Google Shape;290;p13"/>
          <p:cNvGrpSpPr/>
          <p:nvPr/>
        </p:nvGrpSpPr>
        <p:grpSpPr>
          <a:xfrm>
            <a:off x="3843000" y="3470400"/>
            <a:ext cx="1805760" cy="2372040"/>
            <a:chOff x="3843000" y="3470400"/>
            <a:chExt cx="1805760" cy="2372040"/>
          </a:xfrm>
        </p:grpSpPr>
        <p:sp>
          <p:nvSpPr>
            <p:cNvPr id="78" name="Google Shape;291;p13"/>
            <p:cNvSpPr/>
            <p:nvPr/>
          </p:nvSpPr>
          <p:spPr>
            <a:xfrm flipV="1" rot="11674200">
              <a:off x="4086720" y="360180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Google Shape;292;p13"/>
            <p:cNvSpPr/>
            <p:nvPr/>
          </p:nvSpPr>
          <p:spPr>
            <a:xfrm flipV="1" rot="11674200">
              <a:off x="4203000" y="3800520"/>
              <a:ext cx="1052280" cy="191088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-360 h 1910880"/>
                <a:gd name="textAreaBottom" fmla="*/ 1911240 h 191088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0" name="Google Shape;293;p13"/>
          <p:cNvSpPr/>
          <p:nvPr/>
        </p:nvSpPr>
        <p:spPr>
          <a:xfrm>
            <a:off x="363600" y="179280"/>
            <a:ext cx="8416080" cy="478404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Google Shape;294;p13"/>
          <p:cNvSpPr/>
          <p:nvPr/>
        </p:nvSpPr>
        <p:spPr>
          <a:xfrm>
            <a:off x="-823680" y="-1360080"/>
            <a:ext cx="1186560" cy="3397680"/>
          </a:xfrm>
          <a:custGeom>
            <a:avLst/>
            <a:gdLst>
              <a:gd name="textAreaLeft" fmla="*/ 0 w 1186560"/>
              <a:gd name="textAreaRight" fmla="*/ 1187280 w 1186560"/>
              <a:gd name="textAreaTop" fmla="*/ 0 h 3397680"/>
              <a:gd name="textAreaBottom" fmla="*/ 3398400 h 3397680"/>
            </a:gdLst>
            <a:ahLst/>
            <a:rect l="textAreaLeft" t="textAreaTop" r="textAreaRight" b="textAreaBottom"/>
            <a:pathLst>
              <a:path w="20968" h="60021">
                <a:moveTo>
                  <a:pt x="10863" y="1"/>
                </a:moveTo>
                <a:cubicBezTo>
                  <a:pt x="10241" y="1"/>
                  <a:pt x="9631" y="103"/>
                  <a:pt x="9049" y="336"/>
                </a:cubicBezTo>
                <a:cubicBezTo>
                  <a:pt x="6180" y="1479"/>
                  <a:pt x="3680" y="4658"/>
                  <a:pt x="4001" y="7837"/>
                </a:cubicBezTo>
                <a:cubicBezTo>
                  <a:pt x="4275" y="10373"/>
                  <a:pt x="5918" y="12516"/>
                  <a:pt x="6847" y="14873"/>
                </a:cubicBezTo>
                <a:cubicBezTo>
                  <a:pt x="8049" y="18029"/>
                  <a:pt x="7883" y="21696"/>
                  <a:pt x="6370" y="24720"/>
                </a:cubicBezTo>
                <a:cubicBezTo>
                  <a:pt x="4966" y="27530"/>
                  <a:pt x="2489" y="29792"/>
                  <a:pt x="1644" y="32828"/>
                </a:cubicBezTo>
                <a:cubicBezTo>
                  <a:pt x="1" y="38829"/>
                  <a:pt x="5382" y="44663"/>
                  <a:pt x="5287" y="50878"/>
                </a:cubicBezTo>
                <a:cubicBezTo>
                  <a:pt x="5251" y="52950"/>
                  <a:pt x="4620" y="55200"/>
                  <a:pt x="5668" y="56986"/>
                </a:cubicBezTo>
                <a:cubicBezTo>
                  <a:pt x="6335" y="58129"/>
                  <a:pt x="7573" y="58831"/>
                  <a:pt x="8811" y="59307"/>
                </a:cubicBezTo>
                <a:cubicBezTo>
                  <a:pt x="9964" y="59751"/>
                  <a:pt x="11244" y="60020"/>
                  <a:pt x="12492" y="60020"/>
                </a:cubicBezTo>
                <a:cubicBezTo>
                  <a:pt x="14092" y="60020"/>
                  <a:pt x="15638" y="59577"/>
                  <a:pt x="16788" y="58486"/>
                </a:cubicBezTo>
                <a:cubicBezTo>
                  <a:pt x="18551" y="56783"/>
                  <a:pt x="18872" y="54045"/>
                  <a:pt x="18527" y="51628"/>
                </a:cubicBezTo>
                <a:cubicBezTo>
                  <a:pt x="18181" y="49199"/>
                  <a:pt x="17336" y="46830"/>
                  <a:pt x="17217" y="44389"/>
                </a:cubicBezTo>
                <a:cubicBezTo>
                  <a:pt x="17027" y="40412"/>
                  <a:pt x="18765" y="36650"/>
                  <a:pt x="19563" y="32745"/>
                </a:cubicBezTo>
                <a:cubicBezTo>
                  <a:pt x="20206" y="29661"/>
                  <a:pt x="20253" y="26422"/>
                  <a:pt x="19705" y="23315"/>
                </a:cubicBezTo>
                <a:cubicBezTo>
                  <a:pt x="19205" y="20541"/>
                  <a:pt x="18241" y="17719"/>
                  <a:pt x="18872" y="14981"/>
                </a:cubicBezTo>
                <a:cubicBezTo>
                  <a:pt x="19301" y="13076"/>
                  <a:pt x="20479" y="11361"/>
                  <a:pt x="20682" y="9420"/>
                </a:cubicBezTo>
                <a:cubicBezTo>
                  <a:pt x="20968" y="6777"/>
                  <a:pt x="19372" y="4241"/>
                  <a:pt x="17265" y="2646"/>
                </a:cubicBezTo>
                <a:cubicBezTo>
                  <a:pt x="15545" y="1356"/>
                  <a:pt x="13130" y="1"/>
                  <a:pt x="10863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Google Shape;295;p13"/>
          <p:cNvSpPr/>
          <p:nvPr/>
        </p:nvSpPr>
        <p:spPr>
          <a:xfrm>
            <a:off x="8424000" y="4619160"/>
            <a:ext cx="1028160" cy="947520"/>
          </a:xfrm>
          <a:custGeom>
            <a:avLst/>
            <a:gdLst>
              <a:gd name="textAreaLeft" fmla="*/ 0 w 1028160"/>
              <a:gd name="textAreaRight" fmla="*/ 1028880 w 1028160"/>
              <a:gd name="textAreaTop" fmla="*/ 0 h 947520"/>
              <a:gd name="textAreaBottom" fmla="*/ 948240 h 947520"/>
            </a:gdLst>
            <a:ahLst/>
            <a:rect l="textAreaLeft" t="textAreaTop" r="textAreaRight" b="textAreaBottom"/>
            <a:pathLst>
              <a:path w="25361" h="23374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310;p14"/>
          <p:cNvSpPr/>
          <p:nvPr/>
        </p:nvSpPr>
        <p:spPr>
          <a:xfrm rot="20699400">
            <a:off x="-2057040" y="-853200"/>
            <a:ext cx="4611600" cy="2881800"/>
          </a:xfrm>
          <a:custGeom>
            <a:avLst/>
            <a:gdLst>
              <a:gd name="textAreaLeft" fmla="*/ 0 w 4611600"/>
              <a:gd name="textAreaRight" fmla="*/ 4612320 w 4611600"/>
              <a:gd name="textAreaTop" fmla="*/ 0 h 2881800"/>
              <a:gd name="textAreaBottom" fmla="*/ 2882520 h 288180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6" name="Google Shape;311;p14"/>
          <p:cNvGrpSpPr/>
          <p:nvPr/>
        </p:nvGrpSpPr>
        <p:grpSpPr>
          <a:xfrm>
            <a:off x="6981120" y="3961800"/>
            <a:ext cx="2386080" cy="1811520"/>
            <a:chOff x="6981120" y="3961800"/>
            <a:chExt cx="2386080" cy="1811520"/>
          </a:xfrm>
        </p:grpSpPr>
        <p:sp>
          <p:nvSpPr>
            <p:cNvPr id="87" name="Google Shape;312;p14"/>
            <p:cNvSpPr/>
            <p:nvPr/>
          </p:nvSpPr>
          <p:spPr>
            <a:xfrm rot="17059800">
              <a:off x="7510320" y="380556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0 h 2123640"/>
                <a:gd name="textAreaBottom" fmla="*/ 212436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Google Shape;313;p14"/>
            <p:cNvSpPr/>
            <p:nvPr/>
          </p:nvSpPr>
          <p:spPr>
            <a:xfrm rot="17059800">
              <a:off x="7739280" y="393912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0 h 1924560"/>
                <a:gd name="textAreaBottom" fmla="*/ 192528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9" name="Google Shape;314;p14"/>
          <p:cNvGrpSpPr/>
          <p:nvPr/>
        </p:nvGrpSpPr>
        <p:grpSpPr>
          <a:xfrm>
            <a:off x="8313120" y="3181680"/>
            <a:ext cx="1946520" cy="2427480"/>
            <a:chOff x="8313120" y="3181680"/>
            <a:chExt cx="1946520" cy="2427480"/>
          </a:xfrm>
        </p:grpSpPr>
        <p:sp>
          <p:nvSpPr>
            <p:cNvPr id="90" name="Google Shape;315;p14"/>
            <p:cNvSpPr/>
            <p:nvPr/>
          </p:nvSpPr>
          <p:spPr>
            <a:xfrm rot="20428200">
              <a:off x="8627400" y="334116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0 h 2108160"/>
                <a:gd name="textAreaBottom" fmla="*/ 210888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Google Shape;316;p14"/>
            <p:cNvSpPr/>
            <p:nvPr/>
          </p:nvSpPr>
          <p:spPr>
            <a:xfrm rot="20428200">
              <a:off x="8785080" y="353772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0 h 1910520"/>
                <a:gd name="textAreaBottom" fmla="*/ 191124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2" name="Google Shape;317;p14"/>
          <p:cNvGrpSpPr/>
          <p:nvPr/>
        </p:nvGrpSpPr>
        <p:grpSpPr>
          <a:xfrm>
            <a:off x="-223560" y="3961800"/>
            <a:ext cx="2386080" cy="1811880"/>
            <a:chOff x="-223560" y="3961800"/>
            <a:chExt cx="2386080" cy="1811880"/>
          </a:xfrm>
        </p:grpSpPr>
        <p:sp>
          <p:nvSpPr>
            <p:cNvPr id="93" name="Google Shape;318;p14"/>
            <p:cNvSpPr/>
            <p:nvPr/>
          </p:nvSpPr>
          <p:spPr>
            <a:xfrm flipV="1" rot="15340200">
              <a:off x="305640" y="380556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Google Shape;319;p14"/>
            <p:cNvSpPr/>
            <p:nvPr/>
          </p:nvSpPr>
          <p:spPr>
            <a:xfrm flipV="1" rot="15340200">
              <a:off x="343800" y="393876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5" name="Google Shape;320;p14"/>
          <p:cNvGrpSpPr/>
          <p:nvPr/>
        </p:nvGrpSpPr>
        <p:grpSpPr>
          <a:xfrm>
            <a:off x="-1116000" y="3182040"/>
            <a:ext cx="1946880" cy="2427840"/>
            <a:chOff x="-1116000" y="3182040"/>
            <a:chExt cx="1946880" cy="2427840"/>
          </a:xfrm>
        </p:grpSpPr>
        <p:sp>
          <p:nvSpPr>
            <p:cNvPr id="96" name="Google Shape;321;p14"/>
            <p:cNvSpPr/>
            <p:nvPr/>
          </p:nvSpPr>
          <p:spPr>
            <a:xfrm flipV="1" rot="11971800">
              <a:off x="-801360" y="3341520"/>
              <a:ext cx="1317600" cy="210852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520"/>
                <a:gd name="textAreaBottom" fmla="*/ 2108880 h 210852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" name="Google Shape;322;p14"/>
            <p:cNvSpPr/>
            <p:nvPr/>
          </p:nvSpPr>
          <p:spPr>
            <a:xfrm flipV="1" rot="11971800">
              <a:off x="-693000" y="3538080"/>
              <a:ext cx="1052280" cy="191016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-360 h 1910160"/>
                <a:gd name="textAreaBottom" fmla="*/ 1910520 h 19101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8" name="Google Shape;323;p14"/>
          <p:cNvSpPr/>
          <p:nvPr/>
        </p:nvSpPr>
        <p:spPr>
          <a:xfrm rot="4068000">
            <a:off x="6590160" y="-853200"/>
            <a:ext cx="4611600" cy="2881800"/>
          </a:xfrm>
          <a:custGeom>
            <a:avLst/>
            <a:gdLst>
              <a:gd name="textAreaLeft" fmla="*/ 0 w 4611600"/>
              <a:gd name="textAreaRight" fmla="*/ 4612320 w 4611600"/>
              <a:gd name="textAreaTop" fmla="*/ 0 h 2881800"/>
              <a:gd name="textAreaBottom" fmla="*/ 2882520 h 288180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Google Shape;324;p14"/>
          <p:cNvSpPr/>
          <p:nvPr/>
        </p:nvSpPr>
        <p:spPr>
          <a:xfrm>
            <a:off x="363600" y="179280"/>
            <a:ext cx="8416080" cy="478404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327;p15"/>
          <p:cNvGrpSpPr/>
          <p:nvPr/>
        </p:nvGrpSpPr>
        <p:grpSpPr>
          <a:xfrm>
            <a:off x="6896880" y="3689280"/>
            <a:ext cx="2480400" cy="2303640"/>
            <a:chOff x="6896880" y="3689280"/>
            <a:chExt cx="2480400" cy="2303640"/>
          </a:xfrm>
        </p:grpSpPr>
        <p:sp>
          <p:nvSpPr>
            <p:cNvPr id="101" name="Google Shape;328;p15"/>
            <p:cNvSpPr/>
            <p:nvPr/>
          </p:nvSpPr>
          <p:spPr>
            <a:xfrm flipV="1" rot="7554600">
              <a:off x="7477920" y="378648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" name="Google Shape;329;p15"/>
            <p:cNvSpPr/>
            <p:nvPr/>
          </p:nvSpPr>
          <p:spPr>
            <a:xfrm flipV="1" rot="7554600">
              <a:off x="7698240" y="3936960"/>
              <a:ext cx="1051920" cy="1910520"/>
            </a:xfrm>
            <a:custGeom>
              <a:avLst/>
              <a:gdLst>
                <a:gd name="textAreaLeft" fmla="*/ 0 w 1051920"/>
                <a:gd name="textAreaRight" fmla="*/ 1052280 w 105192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3" name="Google Shape;330;p15"/>
          <p:cNvGrpSpPr/>
          <p:nvPr/>
        </p:nvGrpSpPr>
        <p:grpSpPr>
          <a:xfrm>
            <a:off x="8267040" y="3180960"/>
            <a:ext cx="1483200" cy="2217240"/>
            <a:chOff x="8267040" y="3180960"/>
            <a:chExt cx="1483200" cy="2217240"/>
          </a:xfrm>
        </p:grpSpPr>
        <p:sp>
          <p:nvSpPr>
            <p:cNvPr id="104" name="Google Shape;331;p15"/>
            <p:cNvSpPr/>
            <p:nvPr/>
          </p:nvSpPr>
          <p:spPr>
            <a:xfrm flipV="1" rot="10541400">
              <a:off x="8344800" y="322704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" name="Google Shape;332;p15"/>
            <p:cNvSpPr/>
            <p:nvPr/>
          </p:nvSpPr>
          <p:spPr>
            <a:xfrm flipV="1" rot="10541400">
              <a:off x="8494920" y="342756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6" name="Google Shape;333;p15"/>
          <p:cNvSpPr/>
          <p:nvPr/>
        </p:nvSpPr>
        <p:spPr>
          <a:xfrm>
            <a:off x="5812560" y="-911880"/>
            <a:ext cx="5022360" cy="2063520"/>
          </a:xfrm>
          <a:custGeom>
            <a:avLst/>
            <a:gdLst>
              <a:gd name="textAreaLeft" fmla="*/ 0 w 5022360"/>
              <a:gd name="textAreaRight" fmla="*/ 5023080 w 5022360"/>
              <a:gd name="textAreaTop" fmla="*/ 0 h 2063520"/>
              <a:gd name="textAreaBottom" fmla="*/ 2064240 h 2063520"/>
            </a:gdLst>
            <a:ahLst/>
            <a:rect l="textAreaLeft" t="textAreaTop" r="textAreaRight" b="textAreaBottom"/>
            <a:pathLst>
              <a:path w="39887" h="16393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Google Shape;334;p15"/>
          <p:cNvSpPr/>
          <p:nvPr/>
        </p:nvSpPr>
        <p:spPr>
          <a:xfrm rot="2887200">
            <a:off x="-1693800" y="2864520"/>
            <a:ext cx="4593960" cy="3528360"/>
          </a:xfrm>
          <a:custGeom>
            <a:avLst/>
            <a:gdLst>
              <a:gd name="textAreaLeft" fmla="*/ 0 w 4593960"/>
              <a:gd name="textAreaRight" fmla="*/ 4594680 w 4593960"/>
              <a:gd name="textAreaTop" fmla="*/ 0 h 3528360"/>
              <a:gd name="textAreaBottom" fmla="*/ 3529080 h 3528360"/>
            </a:gdLst>
            <a:ahLst/>
            <a:rect l="textAreaLeft" t="textAreaTop" r="textAreaRight" b="textAreaBottom"/>
            <a:pathLst>
              <a:path w="38851" h="29841">
                <a:moveTo>
                  <a:pt x="29533" y="1"/>
                </a:moveTo>
                <a:cubicBezTo>
                  <a:pt x="26474" y="1"/>
                  <a:pt x="23281" y="1687"/>
                  <a:pt x="21336" y="4865"/>
                </a:cubicBezTo>
                <a:cubicBezTo>
                  <a:pt x="20550" y="6163"/>
                  <a:pt x="20015" y="7628"/>
                  <a:pt x="18967" y="8723"/>
                </a:cubicBezTo>
                <a:cubicBezTo>
                  <a:pt x="16264" y="11521"/>
                  <a:pt x="11668" y="10557"/>
                  <a:pt x="7870" y="11426"/>
                </a:cubicBezTo>
                <a:cubicBezTo>
                  <a:pt x="5275" y="12021"/>
                  <a:pt x="2882" y="13617"/>
                  <a:pt x="1548" y="15914"/>
                </a:cubicBezTo>
                <a:cubicBezTo>
                  <a:pt x="203" y="18224"/>
                  <a:pt x="0" y="21189"/>
                  <a:pt x="1203" y="23558"/>
                </a:cubicBezTo>
                <a:cubicBezTo>
                  <a:pt x="2810" y="26701"/>
                  <a:pt x="6430" y="28237"/>
                  <a:pt x="9882" y="29035"/>
                </a:cubicBezTo>
                <a:cubicBezTo>
                  <a:pt x="12157" y="29554"/>
                  <a:pt x="14498" y="29841"/>
                  <a:pt x="16832" y="29841"/>
                </a:cubicBezTo>
                <a:cubicBezTo>
                  <a:pt x="19055" y="29841"/>
                  <a:pt x="21271" y="29580"/>
                  <a:pt x="23420" y="29011"/>
                </a:cubicBezTo>
                <a:cubicBezTo>
                  <a:pt x="27825" y="27856"/>
                  <a:pt x="31933" y="25320"/>
                  <a:pt x="34624" y="21629"/>
                </a:cubicBezTo>
                <a:cubicBezTo>
                  <a:pt x="37886" y="17165"/>
                  <a:pt x="38850" y="11128"/>
                  <a:pt x="37160" y="5877"/>
                </a:cubicBezTo>
                <a:cubicBezTo>
                  <a:pt x="35851" y="1883"/>
                  <a:pt x="32766" y="1"/>
                  <a:pt x="29533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Google Shape;335;p15"/>
          <p:cNvSpPr/>
          <p:nvPr/>
        </p:nvSpPr>
        <p:spPr>
          <a:xfrm>
            <a:off x="2107800" y="179280"/>
            <a:ext cx="6315480" cy="478404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9" name="Google Shape;336;p15"/>
          <p:cNvGrpSpPr/>
          <p:nvPr/>
        </p:nvGrpSpPr>
        <p:grpSpPr>
          <a:xfrm>
            <a:off x="-162360" y="-851040"/>
            <a:ext cx="2480400" cy="2303640"/>
            <a:chOff x="-162360" y="-851040"/>
            <a:chExt cx="2480400" cy="2303640"/>
          </a:xfrm>
        </p:grpSpPr>
        <p:sp>
          <p:nvSpPr>
            <p:cNvPr id="110" name="Google Shape;337;p15"/>
            <p:cNvSpPr/>
            <p:nvPr/>
          </p:nvSpPr>
          <p:spPr>
            <a:xfrm flipV="1" rot="18354600">
              <a:off x="419040" y="-75348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" name="Google Shape;338;p15"/>
            <p:cNvSpPr/>
            <p:nvPr/>
          </p:nvSpPr>
          <p:spPr>
            <a:xfrm flipV="1" rot="18354600">
              <a:off x="464760" y="-705960"/>
              <a:ext cx="1051920" cy="1910520"/>
            </a:xfrm>
            <a:custGeom>
              <a:avLst/>
              <a:gdLst>
                <a:gd name="textAreaLeft" fmla="*/ 0 w 1051920"/>
                <a:gd name="textAreaRight" fmla="*/ 1052280 w 105192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2" name="Google Shape;339;p15"/>
          <p:cNvGrpSpPr/>
          <p:nvPr/>
        </p:nvGrpSpPr>
        <p:grpSpPr>
          <a:xfrm>
            <a:off x="-534600" y="-256320"/>
            <a:ext cx="1483200" cy="2217240"/>
            <a:chOff x="-534600" y="-256320"/>
            <a:chExt cx="1483200" cy="2217240"/>
          </a:xfrm>
        </p:grpSpPr>
        <p:sp>
          <p:nvSpPr>
            <p:cNvPr id="113" name="Google Shape;340;p15"/>
            <p:cNvSpPr/>
            <p:nvPr/>
          </p:nvSpPr>
          <p:spPr>
            <a:xfrm flipV="1" rot="21341400">
              <a:off x="-456480" y="-20952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" name="Google Shape;341;p15"/>
            <p:cNvSpPr/>
            <p:nvPr/>
          </p:nvSpPr>
          <p:spPr>
            <a:xfrm flipV="1" rot="21341400">
              <a:off x="-339480" y="-21096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345;p16"/>
          <p:cNvSpPr/>
          <p:nvPr/>
        </p:nvSpPr>
        <p:spPr>
          <a:xfrm rot="20187000">
            <a:off x="3658320" y="2942640"/>
            <a:ext cx="6682680" cy="4176360"/>
          </a:xfrm>
          <a:custGeom>
            <a:avLst/>
            <a:gdLst>
              <a:gd name="textAreaLeft" fmla="*/ 0 w 6682680"/>
              <a:gd name="textAreaRight" fmla="*/ 6683400 w 6682680"/>
              <a:gd name="textAreaTop" fmla="*/ 0 h 4176360"/>
              <a:gd name="textAreaBottom" fmla="*/ 4177080 h 417636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346;p16"/>
          <p:cNvSpPr/>
          <p:nvPr/>
        </p:nvSpPr>
        <p:spPr>
          <a:xfrm>
            <a:off x="-1535760" y="-502920"/>
            <a:ext cx="4756680" cy="1808280"/>
          </a:xfrm>
          <a:custGeom>
            <a:avLst/>
            <a:gdLst>
              <a:gd name="textAreaLeft" fmla="*/ 0 w 4756680"/>
              <a:gd name="textAreaRight" fmla="*/ 4757400 w 4756680"/>
              <a:gd name="textAreaTop" fmla="*/ 0 h 1808280"/>
              <a:gd name="textAreaBottom" fmla="*/ 1809000 h 1808280"/>
            </a:gdLst>
            <a:ahLst/>
            <a:rect l="textAreaLeft" t="textAreaTop" r="textAreaRight" b="textAreaBottom"/>
            <a:pathLst>
              <a:path w="37161" h="1413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9" name="Google Shape;347;p16"/>
          <p:cNvGrpSpPr/>
          <p:nvPr/>
        </p:nvGrpSpPr>
        <p:grpSpPr>
          <a:xfrm>
            <a:off x="-828720" y="2718720"/>
            <a:ext cx="2303640" cy="2480400"/>
            <a:chOff x="-828720" y="2718720"/>
            <a:chExt cx="2303640" cy="2480400"/>
          </a:xfrm>
        </p:grpSpPr>
        <p:sp>
          <p:nvSpPr>
            <p:cNvPr id="120" name="Google Shape;348;p16"/>
            <p:cNvSpPr/>
            <p:nvPr/>
          </p:nvSpPr>
          <p:spPr>
            <a:xfrm flipV="1" rot="12954600">
              <a:off x="-335520" y="290484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Google Shape;349;p16"/>
            <p:cNvSpPr/>
            <p:nvPr/>
          </p:nvSpPr>
          <p:spPr>
            <a:xfrm flipV="1" rot="12954600">
              <a:off x="-254160" y="3090240"/>
              <a:ext cx="1051920" cy="1910520"/>
            </a:xfrm>
            <a:custGeom>
              <a:avLst/>
              <a:gdLst>
                <a:gd name="textAreaLeft" fmla="*/ 0 w 1051920"/>
                <a:gd name="textAreaRight" fmla="*/ 1052280 w 105192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22" name="Google Shape;350;p16"/>
          <p:cNvGrpSpPr/>
          <p:nvPr/>
        </p:nvGrpSpPr>
        <p:grpSpPr>
          <a:xfrm>
            <a:off x="-235440" y="4088160"/>
            <a:ext cx="2217240" cy="1483200"/>
            <a:chOff x="-235440" y="4088160"/>
            <a:chExt cx="2217240" cy="1483200"/>
          </a:xfrm>
        </p:grpSpPr>
        <p:sp>
          <p:nvSpPr>
            <p:cNvPr id="123" name="Google Shape;351;p16"/>
            <p:cNvSpPr/>
            <p:nvPr/>
          </p:nvSpPr>
          <p:spPr>
            <a:xfrm flipV="1" rot="15941400">
              <a:off x="209160" y="376776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Google Shape;352;p16"/>
            <p:cNvSpPr/>
            <p:nvPr/>
          </p:nvSpPr>
          <p:spPr>
            <a:xfrm flipV="1" rot="15941400">
              <a:off x="243000" y="388332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25" name="Google Shape;353;p16"/>
          <p:cNvGrpSpPr/>
          <p:nvPr/>
        </p:nvGrpSpPr>
        <p:grpSpPr>
          <a:xfrm>
            <a:off x="7826400" y="-297720"/>
            <a:ext cx="2303640" cy="2480400"/>
            <a:chOff x="7826400" y="-297720"/>
            <a:chExt cx="2303640" cy="2480400"/>
          </a:xfrm>
        </p:grpSpPr>
        <p:sp>
          <p:nvSpPr>
            <p:cNvPr id="126" name="Google Shape;354;p16"/>
            <p:cNvSpPr/>
            <p:nvPr/>
          </p:nvSpPr>
          <p:spPr>
            <a:xfrm flipV="1" rot="2154000">
              <a:off x="8319240" y="-111600"/>
              <a:ext cx="1317600" cy="2108160"/>
            </a:xfrm>
            <a:custGeom>
              <a:avLst/>
              <a:gdLst>
                <a:gd name="textAreaLeft" fmla="*/ 0 w 1317600"/>
                <a:gd name="textAreaRight" fmla="*/ 1318320 w 1317600"/>
                <a:gd name="textAreaTop" fmla="*/ -360 h 2108160"/>
                <a:gd name="textAreaBottom" fmla="*/ 2108520 h 210816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Google Shape;355;p16"/>
            <p:cNvSpPr/>
            <p:nvPr/>
          </p:nvSpPr>
          <p:spPr>
            <a:xfrm flipV="1" rot="2154000">
              <a:off x="8502840" y="-99360"/>
              <a:ext cx="1052280" cy="1910520"/>
            </a:xfrm>
            <a:custGeom>
              <a:avLst/>
              <a:gdLst>
                <a:gd name="textAreaLeft" fmla="*/ 0 w 1052280"/>
                <a:gd name="textAreaRight" fmla="*/ 1053000 w 1052280"/>
                <a:gd name="textAreaTop" fmla="*/ 360 h 1910520"/>
                <a:gd name="textAreaBottom" fmla="*/ 1911600 h 191052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28" name="Google Shape;356;p16"/>
          <p:cNvGrpSpPr/>
          <p:nvPr/>
        </p:nvGrpSpPr>
        <p:grpSpPr>
          <a:xfrm>
            <a:off x="7318440" y="-670320"/>
            <a:ext cx="2217240" cy="1483200"/>
            <a:chOff x="7318440" y="-670320"/>
            <a:chExt cx="2217240" cy="1483200"/>
          </a:xfrm>
        </p:grpSpPr>
        <p:sp>
          <p:nvSpPr>
            <p:cNvPr id="129" name="Google Shape;357;p16"/>
            <p:cNvSpPr/>
            <p:nvPr/>
          </p:nvSpPr>
          <p:spPr>
            <a:xfrm flipV="1" rot="5141400">
              <a:off x="7763400" y="-990360"/>
              <a:ext cx="1327320" cy="2123640"/>
            </a:xfrm>
            <a:custGeom>
              <a:avLst/>
              <a:gdLst>
                <a:gd name="textAreaLeft" fmla="*/ 0 w 1327320"/>
                <a:gd name="textAreaRight" fmla="*/ 1328040 w 1327320"/>
                <a:gd name="textAreaTop" fmla="*/ 360 h 2123640"/>
                <a:gd name="textAreaBottom" fmla="*/ 2124720 h 212364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0" name="Google Shape;358;p16"/>
            <p:cNvSpPr/>
            <p:nvPr/>
          </p:nvSpPr>
          <p:spPr>
            <a:xfrm flipV="1" rot="5141400">
              <a:off x="7996680" y="-906480"/>
              <a:ext cx="1060200" cy="1924560"/>
            </a:xfrm>
            <a:custGeom>
              <a:avLst/>
              <a:gdLst>
                <a:gd name="textAreaLeft" fmla="*/ 0 w 1060200"/>
                <a:gd name="textAreaRight" fmla="*/ 1060920 w 1060200"/>
                <a:gd name="textAreaTop" fmla="*/ -360 h 1924560"/>
                <a:gd name="textAreaBottom" fmla="*/ 1924920 h 19245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1" name="Google Shape;359;p16"/>
          <p:cNvSpPr/>
          <p:nvPr/>
        </p:nvSpPr>
        <p:spPr>
          <a:xfrm>
            <a:off x="720000" y="2774880"/>
            <a:ext cx="5127840" cy="21888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Google Shape;360;p16"/>
          <p:cNvSpPr/>
          <p:nvPr/>
        </p:nvSpPr>
        <p:spPr>
          <a:xfrm>
            <a:off x="720000" y="187200"/>
            <a:ext cx="5127840" cy="21888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4.jpeg"/><Relationship Id="rId5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hyperlink" Target="file:///ppt/slides/slide1.xml" TargetMode="External"/><Relationship Id="rId4" Type="http://schemas.openxmlformats.org/officeDocument/2006/relationships/hyperlink" Target="file:///ppt/slides/slide1.x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.png"/><Relationship Id="rId7" Type="http://schemas.openxmlformats.org/officeDocument/2006/relationships/image" Target="../media/image1.png"/><Relationship Id="rId8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hyperlink" Target="file:///ppt/slides/slide1.xml" TargetMode="External"/><Relationship Id="rId3" Type="http://schemas.openxmlformats.org/officeDocument/2006/relationships/hyperlink" Target="file:///ppt/slides/slide1.xml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.png"/><Relationship Id="rId6" Type="http://schemas.openxmlformats.org/officeDocument/2006/relationships/image" Target="../media/image1.png"/><Relationship Id="rId7" Type="http://schemas.openxmlformats.org/officeDocument/2006/relationships/image" Target="../media/image1.png"/><Relationship Id="rId8" Type="http://schemas.openxmlformats.org/officeDocument/2006/relationships/slideLayout" Target="../slideLayouts/slideLayout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hyperlink" Target="file:///ppt/slides/slide1.xml" TargetMode="External"/><Relationship Id="rId9" Type="http://schemas.openxmlformats.org/officeDocument/2006/relationships/hyperlink" Target="file:///ppt/slides/slide1.xml" TargetMode="External"/><Relationship Id="rId10" Type="http://schemas.openxmlformats.org/officeDocument/2006/relationships/image" Target="../media/image1.png"/><Relationship Id="rId1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file:///ppt/slides/slide1.xml" TargetMode="External"/><Relationship Id="rId2" Type="http://schemas.openxmlformats.org/officeDocument/2006/relationships/hyperlink" Target="file:///ppt/slides/slide1.xml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1.png"/><Relationship Id="rId5" Type="http://schemas.openxmlformats.org/officeDocument/2006/relationships/image" Target="../media/image21.jpe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87;p20"/>
          <p:cNvGrpSpPr/>
          <p:nvPr/>
        </p:nvGrpSpPr>
        <p:grpSpPr>
          <a:xfrm>
            <a:off x="6818040" y="182160"/>
            <a:ext cx="1915200" cy="5232960"/>
            <a:chOff x="6818040" y="182160"/>
            <a:chExt cx="1915200" cy="5232960"/>
          </a:xfrm>
        </p:grpSpPr>
        <p:sp>
          <p:nvSpPr>
            <p:cNvPr id="361" name="Google Shape;388;p20"/>
            <p:cNvSpPr/>
            <p:nvPr/>
          </p:nvSpPr>
          <p:spPr>
            <a:xfrm>
              <a:off x="6919920" y="5142960"/>
              <a:ext cx="653400" cy="190800"/>
            </a:xfrm>
            <a:custGeom>
              <a:avLst/>
              <a:gdLst>
                <a:gd name="textAreaLeft" fmla="*/ 0 w 653400"/>
                <a:gd name="textAreaRight" fmla="*/ 654120 w 653400"/>
                <a:gd name="textAreaTop" fmla="*/ 0 h 190800"/>
                <a:gd name="textAreaBottom" fmla="*/ 191520 h 190800"/>
              </a:gdLst>
              <a:ahLst/>
              <a:rect l="textAreaLeft" t="textAreaTop" r="textAreaRight" b="textAreaBottom"/>
              <a:pathLst>
                <a:path w="8502" h="2490">
                  <a:moveTo>
                    <a:pt x="4942" y="1"/>
                  </a:moveTo>
                  <a:lnTo>
                    <a:pt x="1" y="2489"/>
                  </a:lnTo>
                  <a:lnTo>
                    <a:pt x="8502" y="2394"/>
                  </a:lnTo>
                  <a:lnTo>
                    <a:pt x="7942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2" name="Google Shape;389;p20"/>
            <p:cNvSpPr/>
            <p:nvPr/>
          </p:nvSpPr>
          <p:spPr>
            <a:xfrm>
              <a:off x="6919920" y="5326920"/>
              <a:ext cx="656280" cy="88200"/>
            </a:xfrm>
            <a:custGeom>
              <a:avLst/>
              <a:gdLst>
                <a:gd name="textAreaLeft" fmla="*/ 0 w 656280"/>
                <a:gd name="textAreaRight" fmla="*/ 657000 w 656280"/>
                <a:gd name="textAreaTop" fmla="*/ 0 h 88200"/>
                <a:gd name="textAreaBottom" fmla="*/ 88920 h 88200"/>
              </a:gdLst>
              <a:ahLst/>
              <a:rect l="textAreaLeft" t="textAreaTop" r="textAreaRight" b="textAreaBottom"/>
              <a:pathLst>
                <a:path w="8538" h="1156">
                  <a:moveTo>
                    <a:pt x="8502" y="1"/>
                  </a:moveTo>
                  <a:lnTo>
                    <a:pt x="1" y="96"/>
                  </a:lnTo>
                  <a:lnTo>
                    <a:pt x="36" y="1156"/>
                  </a:lnTo>
                  <a:lnTo>
                    <a:pt x="8537" y="1049"/>
                  </a:lnTo>
                  <a:lnTo>
                    <a:pt x="850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280" bIns="44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3" name="Google Shape;390;p20"/>
            <p:cNvSpPr/>
            <p:nvPr/>
          </p:nvSpPr>
          <p:spPr>
            <a:xfrm>
              <a:off x="7134120" y="5206680"/>
              <a:ext cx="90000" cy="31680"/>
            </a:xfrm>
            <a:custGeom>
              <a:avLst/>
              <a:gdLst>
                <a:gd name="textAreaLeft" fmla="*/ 0 w 90000"/>
                <a:gd name="textAreaRight" fmla="*/ 90720 w 90000"/>
                <a:gd name="textAreaTop" fmla="*/ 0 h 31680"/>
                <a:gd name="textAreaBottom" fmla="*/ 32400 h 31680"/>
              </a:gdLst>
              <a:ahLst/>
              <a:rect l="textAreaLeft" t="textAreaTop" r="textAreaRight" b="textAreaBottom"/>
              <a:pathLst>
                <a:path w="1180" h="420">
                  <a:moveTo>
                    <a:pt x="96" y="0"/>
                  </a:moveTo>
                  <a:cubicBezTo>
                    <a:pt x="60" y="0"/>
                    <a:pt x="32" y="23"/>
                    <a:pt x="13" y="63"/>
                  </a:cubicBezTo>
                  <a:cubicBezTo>
                    <a:pt x="1" y="110"/>
                    <a:pt x="36" y="158"/>
                    <a:pt x="72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20" y="420"/>
                    <a:pt x="1144" y="396"/>
                    <a:pt x="1168" y="360"/>
                  </a:cubicBezTo>
                  <a:cubicBezTo>
                    <a:pt x="1179" y="313"/>
                    <a:pt x="1144" y="277"/>
                    <a:pt x="1108" y="253"/>
                  </a:cubicBezTo>
                  <a:lnTo>
                    <a:pt x="120" y="3"/>
                  </a:ln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4" name="Google Shape;391;p20"/>
            <p:cNvSpPr/>
            <p:nvPr/>
          </p:nvSpPr>
          <p:spPr>
            <a:xfrm>
              <a:off x="7208280" y="5171040"/>
              <a:ext cx="90000" cy="31680"/>
            </a:xfrm>
            <a:custGeom>
              <a:avLst/>
              <a:gdLst>
                <a:gd name="textAreaLeft" fmla="*/ 0 w 90000"/>
                <a:gd name="textAreaRight" fmla="*/ 90720 w 90000"/>
                <a:gd name="textAreaTop" fmla="*/ 0 h 31680"/>
                <a:gd name="textAreaBottom" fmla="*/ 32400 h 31680"/>
              </a:gdLst>
              <a:ahLst/>
              <a:rect l="textAreaLeft" t="textAreaTop" r="textAreaRight" b="textAreaBottom"/>
              <a:pathLst>
                <a:path w="1179" h="420">
                  <a:moveTo>
                    <a:pt x="104" y="1"/>
                  </a:moveTo>
                  <a:cubicBezTo>
                    <a:pt x="71" y="1"/>
                    <a:pt x="34" y="32"/>
                    <a:pt x="24" y="62"/>
                  </a:cubicBezTo>
                  <a:cubicBezTo>
                    <a:pt x="0" y="110"/>
                    <a:pt x="36" y="158"/>
                    <a:pt x="83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07" y="420"/>
                    <a:pt x="1155" y="396"/>
                    <a:pt x="1167" y="360"/>
                  </a:cubicBezTo>
                  <a:cubicBezTo>
                    <a:pt x="1179" y="324"/>
                    <a:pt x="1155" y="277"/>
                    <a:pt x="1107" y="265"/>
                  </a:cubicBezTo>
                  <a:lnTo>
                    <a:pt x="119" y="3"/>
                  </a:lnTo>
                  <a:cubicBezTo>
                    <a:pt x="114" y="1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5" name="Google Shape;392;p20"/>
            <p:cNvSpPr/>
            <p:nvPr/>
          </p:nvSpPr>
          <p:spPr>
            <a:xfrm>
              <a:off x="7283520" y="4838760"/>
              <a:ext cx="246600" cy="303480"/>
            </a:xfrm>
            <a:custGeom>
              <a:avLst/>
              <a:gdLst>
                <a:gd name="textAreaLeft" fmla="*/ 0 w 246600"/>
                <a:gd name="textAreaRight" fmla="*/ 247320 w 246600"/>
                <a:gd name="textAreaTop" fmla="*/ 0 h 303480"/>
                <a:gd name="textAreaBottom" fmla="*/ 304200 h 303480"/>
              </a:gdLst>
              <a:ahLst/>
              <a:rect l="textAreaLeft" t="textAreaTop" r="textAreaRight" b="textAreaBottom"/>
              <a:pathLst>
                <a:path w="3216" h="3954">
                  <a:moveTo>
                    <a:pt x="0" y="1"/>
                  </a:moveTo>
                  <a:lnTo>
                    <a:pt x="179" y="3954"/>
                  </a:lnTo>
                  <a:lnTo>
                    <a:pt x="3215" y="3954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6" name="Google Shape;393;p20"/>
            <p:cNvSpPr/>
            <p:nvPr/>
          </p:nvSpPr>
          <p:spPr>
            <a:xfrm>
              <a:off x="7648200" y="5142960"/>
              <a:ext cx="653400" cy="190800"/>
            </a:xfrm>
            <a:custGeom>
              <a:avLst/>
              <a:gdLst>
                <a:gd name="textAreaLeft" fmla="*/ 0 w 653400"/>
                <a:gd name="textAreaRight" fmla="*/ 654120 w 653400"/>
                <a:gd name="textAreaTop" fmla="*/ 0 h 190800"/>
                <a:gd name="textAreaBottom" fmla="*/ 191520 h 190800"/>
              </a:gdLst>
              <a:ahLst/>
              <a:rect l="textAreaLeft" t="textAreaTop" r="textAreaRight" b="textAreaBottom"/>
              <a:pathLst>
                <a:path w="8502" h="2490">
                  <a:moveTo>
                    <a:pt x="4941" y="1"/>
                  </a:moveTo>
                  <a:lnTo>
                    <a:pt x="0" y="2489"/>
                  </a:lnTo>
                  <a:lnTo>
                    <a:pt x="8501" y="2394"/>
                  </a:lnTo>
                  <a:lnTo>
                    <a:pt x="7942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7" name="Google Shape;394;p20"/>
            <p:cNvSpPr/>
            <p:nvPr/>
          </p:nvSpPr>
          <p:spPr>
            <a:xfrm>
              <a:off x="7648200" y="5326920"/>
              <a:ext cx="656280" cy="88200"/>
            </a:xfrm>
            <a:custGeom>
              <a:avLst/>
              <a:gdLst>
                <a:gd name="textAreaLeft" fmla="*/ 0 w 656280"/>
                <a:gd name="textAreaRight" fmla="*/ 657000 w 656280"/>
                <a:gd name="textAreaTop" fmla="*/ 0 h 88200"/>
                <a:gd name="textAreaBottom" fmla="*/ 88920 h 88200"/>
              </a:gdLst>
              <a:ahLst/>
              <a:rect l="textAreaLeft" t="textAreaTop" r="textAreaRight" b="textAreaBottom"/>
              <a:pathLst>
                <a:path w="8537" h="1156">
                  <a:moveTo>
                    <a:pt x="8501" y="1"/>
                  </a:moveTo>
                  <a:lnTo>
                    <a:pt x="0" y="96"/>
                  </a:lnTo>
                  <a:lnTo>
                    <a:pt x="36" y="1156"/>
                  </a:lnTo>
                  <a:lnTo>
                    <a:pt x="8537" y="1049"/>
                  </a:lnTo>
                  <a:lnTo>
                    <a:pt x="8501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280" bIns="44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8" name="Google Shape;395;p20"/>
            <p:cNvSpPr/>
            <p:nvPr/>
          </p:nvSpPr>
          <p:spPr>
            <a:xfrm>
              <a:off x="7862400" y="5206680"/>
              <a:ext cx="90000" cy="31680"/>
            </a:xfrm>
            <a:custGeom>
              <a:avLst/>
              <a:gdLst>
                <a:gd name="textAreaLeft" fmla="*/ 0 w 90000"/>
                <a:gd name="textAreaRight" fmla="*/ 90720 w 90000"/>
                <a:gd name="textAreaTop" fmla="*/ 0 h 31680"/>
                <a:gd name="textAreaBottom" fmla="*/ 32400 h 31680"/>
              </a:gdLst>
              <a:ahLst/>
              <a:rect l="textAreaLeft" t="textAreaTop" r="textAreaRight" b="textAreaBottom"/>
              <a:pathLst>
                <a:path w="1179" h="420">
                  <a:moveTo>
                    <a:pt x="96" y="0"/>
                  </a:moveTo>
                  <a:cubicBezTo>
                    <a:pt x="60" y="0"/>
                    <a:pt x="32" y="23"/>
                    <a:pt x="12" y="63"/>
                  </a:cubicBezTo>
                  <a:cubicBezTo>
                    <a:pt x="0" y="110"/>
                    <a:pt x="36" y="158"/>
                    <a:pt x="72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19" y="420"/>
                    <a:pt x="1143" y="396"/>
                    <a:pt x="1167" y="360"/>
                  </a:cubicBezTo>
                  <a:cubicBezTo>
                    <a:pt x="1179" y="313"/>
                    <a:pt x="1143" y="277"/>
                    <a:pt x="1107" y="253"/>
                  </a:cubicBezTo>
                  <a:lnTo>
                    <a:pt x="119" y="3"/>
                  </a:lnTo>
                  <a:cubicBezTo>
                    <a:pt x="111" y="1"/>
                    <a:pt x="103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9" name="Google Shape;396;p20"/>
            <p:cNvSpPr/>
            <p:nvPr/>
          </p:nvSpPr>
          <p:spPr>
            <a:xfrm>
              <a:off x="7936560" y="5171040"/>
              <a:ext cx="90000" cy="31680"/>
            </a:xfrm>
            <a:custGeom>
              <a:avLst/>
              <a:gdLst>
                <a:gd name="textAreaLeft" fmla="*/ 0 w 90000"/>
                <a:gd name="textAreaRight" fmla="*/ 90720 w 90000"/>
                <a:gd name="textAreaTop" fmla="*/ 0 h 31680"/>
                <a:gd name="textAreaBottom" fmla="*/ 32400 h 31680"/>
              </a:gdLst>
              <a:ahLst/>
              <a:rect l="textAreaLeft" t="textAreaTop" r="textAreaRight" b="textAreaBottom"/>
              <a:pathLst>
                <a:path w="1180" h="420">
                  <a:moveTo>
                    <a:pt x="105" y="1"/>
                  </a:moveTo>
                  <a:cubicBezTo>
                    <a:pt x="72" y="1"/>
                    <a:pt x="35" y="32"/>
                    <a:pt x="24" y="62"/>
                  </a:cubicBezTo>
                  <a:cubicBezTo>
                    <a:pt x="1" y="110"/>
                    <a:pt x="36" y="158"/>
                    <a:pt x="84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08" y="420"/>
                    <a:pt x="1132" y="396"/>
                    <a:pt x="1167" y="360"/>
                  </a:cubicBezTo>
                  <a:cubicBezTo>
                    <a:pt x="1179" y="324"/>
                    <a:pt x="1156" y="277"/>
                    <a:pt x="1108" y="265"/>
                  </a:cubicBezTo>
                  <a:lnTo>
                    <a:pt x="120" y="3"/>
                  </a:lnTo>
                  <a:cubicBezTo>
                    <a:pt x="115" y="1"/>
                    <a:pt x="110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0" name="Google Shape;397;p20"/>
            <p:cNvSpPr/>
            <p:nvPr/>
          </p:nvSpPr>
          <p:spPr>
            <a:xfrm>
              <a:off x="7971480" y="4838760"/>
              <a:ext cx="286920" cy="303480"/>
            </a:xfrm>
            <a:custGeom>
              <a:avLst/>
              <a:gdLst>
                <a:gd name="textAreaLeft" fmla="*/ 0 w 286920"/>
                <a:gd name="textAreaRight" fmla="*/ 287640 w 286920"/>
                <a:gd name="textAreaTop" fmla="*/ 0 h 303480"/>
                <a:gd name="textAreaBottom" fmla="*/ 304200 h 303480"/>
              </a:gdLst>
              <a:ahLst/>
              <a:rect l="textAreaLeft" t="textAreaTop" r="textAreaRight" b="textAreaBottom"/>
              <a:pathLst>
                <a:path w="3739" h="3954">
                  <a:moveTo>
                    <a:pt x="0" y="1"/>
                  </a:moveTo>
                  <a:lnTo>
                    <a:pt x="679" y="3954"/>
                  </a:lnTo>
                  <a:lnTo>
                    <a:pt x="3739" y="3954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1" name="Google Shape;398;p20"/>
            <p:cNvSpPr/>
            <p:nvPr/>
          </p:nvSpPr>
          <p:spPr>
            <a:xfrm>
              <a:off x="7206480" y="2216880"/>
              <a:ext cx="1110600" cy="2819160"/>
            </a:xfrm>
            <a:custGeom>
              <a:avLst/>
              <a:gdLst>
                <a:gd name="textAreaLeft" fmla="*/ 0 w 1110600"/>
                <a:gd name="textAreaRight" fmla="*/ 1111320 w 1110600"/>
                <a:gd name="textAreaTop" fmla="*/ 0 h 2819160"/>
                <a:gd name="textAreaBottom" fmla="*/ 2819880 h 2819160"/>
              </a:gdLst>
              <a:ahLst/>
              <a:rect l="textAreaLeft" t="textAreaTop" r="textAreaRight" b="textAreaBottom"/>
              <a:pathLst>
                <a:path w="14443" h="36648">
                  <a:moveTo>
                    <a:pt x="12" y="0"/>
                  </a:moveTo>
                  <a:lnTo>
                    <a:pt x="24" y="7466"/>
                  </a:lnTo>
                  <a:cubicBezTo>
                    <a:pt x="0" y="8489"/>
                    <a:pt x="24" y="11311"/>
                    <a:pt x="96" y="12347"/>
                  </a:cubicBezTo>
                  <a:lnTo>
                    <a:pt x="488" y="36648"/>
                  </a:lnTo>
                  <a:lnTo>
                    <a:pt x="5715" y="36648"/>
                  </a:lnTo>
                  <a:lnTo>
                    <a:pt x="5215" y="10525"/>
                  </a:lnTo>
                  <a:lnTo>
                    <a:pt x="9347" y="36648"/>
                  </a:lnTo>
                  <a:lnTo>
                    <a:pt x="14443" y="36529"/>
                  </a:lnTo>
                  <a:lnTo>
                    <a:pt x="10537" y="1655"/>
                  </a:lnTo>
                  <a:lnTo>
                    <a:pt x="5382" y="33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2" name="Google Shape;399;p20"/>
            <p:cNvSpPr/>
            <p:nvPr/>
          </p:nvSpPr>
          <p:spPr>
            <a:xfrm>
              <a:off x="7421760" y="2990160"/>
              <a:ext cx="204480" cy="41400"/>
            </a:xfrm>
            <a:custGeom>
              <a:avLst/>
              <a:gdLst>
                <a:gd name="textAreaLeft" fmla="*/ 0 w 204480"/>
                <a:gd name="textAreaRight" fmla="*/ 205200 w 204480"/>
                <a:gd name="textAreaTop" fmla="*/ 0 h 41400"/>
                <a:gd name="textAreaBottom" fmla="*/ 42120 h 41400"/>
              </a:gdLst>
              <a:ahLst/>
              <a:rect l="textAreaLeft" t="textAreaTop" r="textAreaRight" b="textAreaBottom"/>
              <a:pathLst>
                <a:path w="2668" h="548">
                  <a:moveTo>
                    <a:pt x="84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24" y="167"/>
                    <a:pt x="72" y="167"/>
                  </a:cubicBezTo>
                  <a:lnTo>
                    <a:pt x="2572" y="548"/>
                  </a:lnTo>
                  <a:cubicBezTo>
                    <a:pt x="2620" y="548"/>
                    <a:pt x="2667" y="524"/>
                    <a:pt x="2643" y="476"/>
                  </a:cubicBezTo>
                  <a:cubicBezTo>
                    <a:pt x="2643" y="429"/>
                    <a:pt x="2620" y="393"/>
                    <a:pt x="2572" y="393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1717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3" name="Google Shape;400;p20"/>
            <p:cNvSpPr/>
            <p:nvPr/>
          </p:nvSpPr>
          <p:spPr>
            <a:xfrm>
              <a:off x="7207560" y="2710800"/>
              <a:ext cx="865800" cy="146880"/>
            </a:xfrm>
            <a:custGeom>
              <a:avLst/>
              <a:gdLst>
                <a:gd name="textAreaLeft" fmla="*/ 0 w 865800"/>
                <a:gd name="textAreaRight" fmla="*/ 866520 w 865800"/>
                <a:gd name="textAreaTop" fmla="*/ 0 h 146880"/>
                <a:gd name="textAreaBottom" fmla="*/ 147600 h 146880"/>
              </a:gdLst>
              <a:ahLst/>
              <a:rect l="textAreaLeft" t="textAreaTop" r="textAreaRight" b="textAreaBottom"/>
              <a:pathLst>
                <a:path w="11264" h="1918">
                  <a:moveTo>
                    <a:pt x="0" y="1"/>
                  </a:moveTo>
                  <a:lnTo>
                    <a:pt x="12" y="1025"/>
                  </a:lnTo>
                  <a:lnTo>
                    <a:pt x="11264" y="1918"/>
                  </a:lnTo>
                  <a:lnTo>
                    <a:pt x="11144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4d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4" name="Google Shape;401;p20"/>
            <p:cNvSpPr/>
            <p:nvPr/>
          </p:nvSpPr>
          <p:spPr>
            <a:xfrm>
              <a:off x="6860160" y="3077280"/>
              <a:ext cx="118440" cy="186120"/>
            </a:xfrm>
            <a:custGeom>
              <a:avLst/>
              <a:gdLst>
                <a:gd name="textAreaLeft" fmla="*/ 0 w 118440"/>
                <a:gd name="textAreaRight" fmla="*/ 119160 w 118440"/>
                <a:gd name="textAreaTop" fmla="*/ 0 h 186120"/>
                <a:gd name="textAreaBottom" fmla="*/ 186840 h 186120"/>
              </a:gdLst>
              <a:ahLst/>
              <a:rect l="textAreaLeft" t="textAreaTop" r="textAreaRight" b="textAreaBottom"/>
              <a:pathLst>
                <a:path w="1549" h="2429">
                  <a:moveTo>
                    <a:pt x="1549" y="0"/>
                  </a:moveTo>
                  <a:lnTo>
                    <a:pt x="429" y="941"/>
                  </a:lnTo>
                  <a:lnTo>
                    <a:pt x="48" y="2084"/>
                  </a:lnTo>
                  <a:cubicBezTo>
                    <a:pt x="1" y="2215"/>
                    <a:pt x="60" y="2370"/>
                    <a:pt x="191" y="2405"/>
                  </a:cubicBezTo>
                  <a:cubicBezTo>
                    <a:pt x="223" y="2421"/>
                    <a:pt x="257" y="2428"/>
                    <a:pt x="291" y="2428"/>
                  </a:cubicBezTo>
                  <a:cubicBezTo>
                    <a:pt x="385" y="2428"/>
                    <a:pt x="481" y="2371"/>
                    <a:pt x="525" y="2274"/>
                  </a:cubicBezTo>
                  <a:lnTo>
                    <a:pt x="1549" y="0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5" name="Google Shape;402;p20"/>
            <p:cNvSpPr/>
            <p:nvPr/>
          </p:nvSpPr>
          <p:spPr>
            <a:xfrm>
              <a:off x="6818040" y="2778120"/>
              <a:ext cx="310680" cy="468720"/>
            </a:xfrm>
            <a:custGeom>
              <a:avLst/>
              <a:gdLst>
                <a:gd name="textAreaLeft" fmla="*/ 0 w 310680"/>
                <a:gd name="textAreaRight" fmla="*/ 311400 w 310680"/>
                <a:gd name="textAreaTop" fmla="*/ 0 h 468720"/>
                <a:gd name="textAreaBottom" fmla="*/ 469440 h 468720"/>
              </a:gdLst>
              <a:ahLst/>
              <a:rect l="textAreaLeft" t="textAreaTop" r="textAreaRight" b="textAreaBottom"/>
              <a:pathLst>
                <a:path w="4049" h="6099">
                  <a:moveTo>
                    <a:pt x="2958" y="1"/>
                  </a:moveTo>
                  <a:cubicBezTo>
                    <a:pt x="2936" y="1"/>
                    <a:pt x="2915" y="2"/>
                    <a:pt x="2893" y="4"/>
                  </a:cubicBezTo>
                  <a:cubicBezTo>
                    <a:pt x="2596" y="28"/>
                    <a:pt x="2358" y="230"/>
                    <a:pt x="2298" y="504"/>
                  </a:cubicBezTo>
                  <a:cubicBezTo>
                    <a:pt x="2096" y="1302"/>
                    <a:pt x="1631" y="2564"/>
                    <a:pt x="1631" y="2564"/>
                  </a:cubicBezTo>
                  <a:lnTo>
                    <a:pt x="48" y="5778"/>
                  </a:lnTo>
                  <a:cubicBezTo>
                    <a:pt x="0" y="5850"/>
                    <a:pt x="24" y="5957"/>
                    <a:pt x="83" y="6028"/>
                  </a:cubicBezTo>
                  <a:cubicBezTo>
                    <a:pt x="135" y="6075"/>
                    <a:pt x="199" y="6098"/>
                    <a:pt x="259" y="6098"/>
                  </a:cubicBezTo>
                  <a:cubicBezTo>
                    <a:pt x="324" y="6098"/>
                    <a:pt x="386" y="6072"/>
                    <a:pt x="429" y="6017"/>
                  </a:cubicBezTo>
                  <a:lnTo>
                    <a:pt x="2441" y="3695"/>
                  </a:lnTo>
                  <a:lnTo>
                    <a:pt x="2441" y="3695"/>
                  </a:lnTo>
                  <a:cubicBezTo>
                    <a:pt x="2274" y="4231"/>
                    <a:pt x="2250" y="4731"/>
                    <a:pt x="2262" y="5028"/>
                  </a:cubicBezTo>
                  <a:cubicBezTo>
                    <a:pt x="2262" y="5195"/>
                    <a:pt x="2393" y="5314"/>
                    <a:pt x="2548" y="5314"/>
                  </a:cubicBezTo>
                  <a:cubicBezTo>
                    <a:pt x="2556" y="5315"/>
                    <a:pt x="2564" y="5315"/>
                    <a:pt x="2572" y="5315"/>
                  </a:cubicBezTo>
                  <a:cubicBezTo>
                    <a:pt x="2704" y="5315"/>
                    <a:pt x="2812" y="5222"/>
                    <a:pt x="2846" y="5076"/>
                  </a:cubicBezTo>
                  <a:cubicBezTo>
                    <a:pt x="2893" y="4790"/>
                    <a:pt x="3036" y="4302"/>
                    <a:pt x="3417" y="3623"/>
                  </a:cubicBezTo>
                  <a:cubicBezTo>
                    <a:pt x="4048" y="2516"/>
                    <a:pt x="3679" y="1266"/>
                    <a:pt x="3679" y="1266"/>
                  </a:cubicBezTo>
                  <a:lnTo>
                    <a:pt x="3631" y="647"/>
                  </a:lnTo>
                  <a:cubicBezTo>
                    <a:pt x="3620" y="276"/>
                    <a:pt x="3312" y="1"/>
                    <a:pt x="2958" y="1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6" name="Google Shape;403;p20"/>
            <p:cNvSpPr/>
            <p:nvPr/>
          </p:nvSpPr>
          <p:spPr>
            <a:xfrm>
              <a:off x="6995880" y="2292840"/>
              <a:ext cx="310680" cy="567360"/>
            </a:xfrm>
            <a:custGeom>
              <a:avLst/>
              <a:gdLst>
                <a:gd name="textAreaLeft" fmla="*/ 0 w 310680"/>
                <a:gd name="textAreaRight" fmla="*/ 311400 w 310680"/>
                <a:gd name="textAreaTop" fmla="*/ 0 h 567360"/>
                <a:gd name="textAreaBottom" fmla="*/ 568080 h 567360"/>
              </a:gdLst>
              <a:ahLst/>
              <a:rect l="textAreaLeft" t="textAreaTop" r="textAreaRight" b="textAreaBottom"/>
              <a:pathLst>
                <a:path w="4049" h="7383">
                  <a:moveTo>
                    <a:pt x="2287" y="1"/>
                  </a:moveTo>
                  <a:lnTo>
                    <a:pt x="1" y="6775"/>
                  </a:lnTo>
                  <a:lnTo>
                    <a:pt x="1144" y="7382"/>
                  </a:lnTo>
                  <a:lnTo>
                    <a:pt x="4049" y="142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" name="Google Shape;404;p20"/>
            <p:cNvSpPr/>
            <p:nvPr/>
          </p:nvSpPr>
          <p:spPr>
            <a:xfrm>
              <a:off x="7026840" y="1275120"/>
              <a:ext cx="435600" cy="1416600"/>
            </a:xfrm>
            <a:custGeom>
              <a:avLst/>
              <a:gdLst>
                <a:gd name="textAreaLeft" fmla="*/ 0 w 435600"/>
                <a:gd name="textAreaRight" fmla="*/ 436320 w 435600"/>
                <a:gd name="textAreaTop" fmla="*/ 0 h 1416600"/>
                <a:gd name="textAreaBottom" fmla="*/ 1417320 h 1416600"/>
              </a:gdLst>
              <a:ahLst/>
              <a:rect l="textAreaLeft" t="textAreaTop" r="textAreaRight" b="textAreaBottom"/>
              <a:pathLst>
                <a:path w="5669" h="18420">
                  <a:moveTo>
                    <a:pt x="4192" y="1"/>
                  </a:moveTo>
                  <a:cubicBezTo>
                    <a:pt x="4192" y="1"/>
                    <a:pt x="3346" y="25"/>
                    <a:pt x="2953" y="2596"/>
                  </a:cubicBezTo>
                  <a:cubicBezTo>
                    <a:pt x="2584" y="5168"/>
                    <a:pt x="2382" y="9014"/>
                    <a:pt x="2382" y="9014"/>
                  </a:cubicBezTo>
                  <a:lnTo>
                    <a:pt x="1" y="16920"/>
                  </a:lnTo>
                  <a:lnTo>
                    <a:pt x="3299" y="18420"/>
                  </a:lnTo>
                  <a:lnTo>
                    <a:pt x="5668" y="7680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8" name="Google Shape;405;p20"/>
            <p:cNvSpPr/>
            <p:nvPr/>
          </p:nvSpPr>
          <p:spPr>
            <a:xfrm>
              <a:off x="7522560" y="1176120"/>
              <a:ext cx="697320" cy="1866240"/>
            </a:xfrm>
            <a:custGeom>
              <a:avLst/>
              <a:gdLst>
                <a:gd name="textAreaLeft" fmla="*/ 0 w 697320"/>
                <a:gd name="textAreaRight" fmla="*/ 698040 w 697320"/>
                <a:gd name="textAreaTop" fmla="*/ 0 h 1866240"/>
                <a:gd name="textAreaBottom" fmla="*/ 1866960 h 1866240"/>
              </a:gdLst>
              <a:ahLst/>
              <a:rect l="textAreaLeft" t="textAreaTop" r="textAreaRight" b="textAreaBottom"/>
              <a:pathLst>
                <a:path w="9074" h="24266">
                  <a:moveTo>
                    <a:pt x="3585" y="1"/>
                  </a:moveTo>
                  <a:lnTo>
                    <a:pt x="620" y="5359"/>
                  </a:lnTo>
                  <a:lnTo>
                    <a:pt x="1" y="17277"/>
                  </a:lnTo>
                  <a:lnTo>
                    <a:pt x="311" y="23349"/>
                  </a:lnTo>
                  <a:lnTo>
                    <a:pt x="9074" y="24266"/>
                  </a:lnTo>
                  <a:lnTo>
                    <a:pt x="5883" y="9931"/>
                  </a:lnTo>
                  <a:lnTo>
                    <a:pt x="8538" y="4537"/>
                  </a:lnTo>
                  <a:lnTo>
                    <a:pt x="6478" y="1287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9" name="Google Shape;406;p20"/>
            <p:cNvSpPr/>
            <p:nvPr/>
          </p:nvSpPr>
          <p:spPr>
            <a:xfrm>
              <a:off x="7116840" y="1176120"/>
              <a:ext cx="479520" cy="1909440"/>
            </a:xfrm>
            <a:custGeom>
              <a:avLst/>
              <a:gdLst>
                <a:gd name="textAreaLeft" fmla="*/ 0 w 479520"/>
                <a:gd name="textAreaRight" fmla="*/ 480240 w 479520"/>
                <a:gd name="textAreaTop" fmla="*/ 0 h 1909440"/>
                <a:gd name="textAreaBottom" fmla="*/ 1910160 h 1909440"/>
              </a:gdLst>
              <a:ahLst/>
              <a:rect l="textAreaLeft" t="textAreaTop" r="textAreaRight" b="textAreaBottom"/>
              <a:pathLst>
                <a:path w="6240" h="24826">
                  <a:moveTo>
                    <a:pt x="6239" y="1"/>
                  </a:moveTo>
                  <a:lnTo>
                    <a:pt x="3025" y="1287"/>
                  </a:lnTo>
                  <a:lnTo>
                    <a:pt x="3013" y="1358"/>
                  </a:lnTo>
                  <a:cubicBezTo>
                    <a:pt x="2620" y="3418"/>
                    <a:pt x="2608" y="5549"/>
                    <a:pt x="2953" y="7621"/>
                  </a:cubicBezTo>
                  <a:lnTo>
                    <a:pt x="1953" y="10943"/>
                  </a:lnTo>
                  <a:lnTo>
                    <a:pt x="1" y="24825"/>
                  </a:lnTo>
                  <a:lnTo>
                    <a:pt x="4751" y="23028"/>
                  </a:lnTo>
                  <a:lnTo>
                    <a:pt x="5275" y="17265"/>
                  </a:lnTo>
                  <a:lnTo>
                    <a:pt x="5894" y="5347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0" name="Google Shape;407;p20"/>
            <p:cNvSpPr/>
            <p:nvPr/>
          </p:nvSpPr>
          <p:spPr>
            <a:xfrm>
              <a:off x="7570080" y="1176120"/>
              <a:ext cx="227520" cy="411480"/>
            </a:xfrm>
            <a:custGeom>
              <a:avLst/>
              <a:gdLst>
                <a:gd name="textAreaLeft" fmla="*/ 0 w 227520"/>
                <a:gd name="textAreaRight" fmla="*/ 228240 w 227520"/>
                <a:gd name="textAreaTop" fmla="*/ 0 h 411480"/>
                <a:gd name="textAreaBottom" fmla="*/ 412200 h 411480"/>
              </a:gdLst>
              <a:ahLst/>
              <a:rect l="textAreaLeft" t="textAreaTop" r="textAreaRight" b="textAreaBottom"/>
              <a:pathLst>
                <a:path w="2965" h="5359">
                  <a:moveTo>
                    <a:pt x="345" y="1"/>
                  </a:moveTo>
                  <a:lnTo>
                    <a:pt x="0" y="535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1" name="Google Shape;408;p20"/>
            <p:cNvSpPr/>
            <p:nvPr/>
          </p:nvSpPr>
          <p:spPr>
            <a:xfrm>
              <a:off x="7515360" y="1589400"/>
              <a:ext cx="60840" cy="917280"/>
            </a:xfrm>
            <a:custGeom>
              <a:avLst/>
              <a:gdLst>
                <a:gd name="textAreaLeft" fmla="*/ 0 w 60840"/>
                <a:gd name="textAreaRight" fmla="*/ 61560 w 60840"/>
                <a:gd name="textAreaTop" fmla="*/ 0 h 917280"/>
                <a:gd name="textAreaBottom" fmla="*/ 918000 h 917280"/>
              </a:gdLst>
              <a:ahLst/>
              <a:rect l="textAreaLeft" t="textAreaTop" r="textAreaRight" b="textAreaBottom"/>
              <a:pathLst>
                <a:path w="799" h="11931">
                  <a:moveTo>
                    <a:pt x="632" y="1"/>
                  </a:moveTo>
                  <a:lnTo>
                    <a:pt x="1" y="11919"/>
                  </a:lnTo>
                  <a:lnTo>
                    <a:pt x="167" y="11931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2" name="Google Shape;409;p20"/>
            <p:cNvSpPr/>
            <p:nvPr/>
          </p:nvSpPr>
          <p:spPr>
            <a:xfrm>
              <a:off x="7217640" y="1524240"/>
              <a:ext cx="113040" cy="1142640"/>
            </a:xfrm>
            <a:custGeom>
              <a:avLst/>
              <a:gdLst>
                <a:gd name="textAreaLeft" fmla="*/ 0 w 113040"/>
                <a:gd name="textAreaRight" fmla="*/ 113760 w 113040"/>
                <a:gd name="textAreaTop" fmla="*/ 0 h 1142640"/>
                <a:gd name="textAreaBottom" fmla="*/ 1143360 h 1142640"/>
              </a:gdLst>
              <a:ahLst/>
              <a:rect l="textAreaLeft" t="textAreaTop" r="textAreaRight" b="textAreaBottom"/>
              <a:pathLst>
                <a:path w="1477" h="14860">
                  <a:moveTo>
                    <a:pt x="1310" y="0"/>
                  </a:moveTo>
                  <a:cubicBezTo>
                    <a:pt x="1310" y="12"/>
                    <a:pt x="679" y="1870"/>
                    <a:pt x="560" y="6418"/>
                  </a:cubicBezTo>
                  <a:lnTo>
                    <a:pt x="0" y="14835"/>
                  </a:lnTo>
                  <a:lnTo>
                    <a:pt x="167" y="14859"/>
                  </a:lnTo>
                  <a:lnTo>
                    <a:pt x="715" y="6430"/>
                  </a:lnTo>
                  <a:cubicBezTo>
                    <a:pt x="834" y="1917"/>
                    <a:pt x="1477" y="72"/>
                    <a:pt x="1477" y="60"/>
                  </a:cubicBezTo>
                  <a:lnTo>
                    <a:pt x="1310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3" name="Google Shape;410;p20"/>
            <p:cNvSpPr/>
            <p:nvPr/>
          </p:nvSpPr>
          <p:spPr>
            <a:xfrm>
              <a:off x="7568280" y="1176120"/>
              <a:ext cx="393120" cy="419040"/>
            </a:xfrm>
            <a:custGeom>
              <a:avLst/>
              <a:gdLst>
                <a:gd name="textAreaLeft" fmla="*/ 0 w 393120"/>
                <a:gd name="textAreaRight" fmla="*/ 393840 w 393120"/>
                <a:gd name="textAreaTop" fmla="*/ 0 h 419040"/>
                <a:gd name="textAreaBottom" fmla="*/ 419760 h 419040"/>
              </a:gdLst>
              <a:ahLst/>
              <a:rect l="textAreaLeft" t="textAreaTop" r="textAreaRight" b="textAreaBottom"/>
              <a:pathLst>
                <a:path w="5120" h="5454">
                  <a:moveTo>
                    <a:pt x="3108" y="1"/>
                  </a:moveTo>
                  <a:lnTo>
                    <a:pt x="2977" y="120"/>
                  </a:lnTo>
                  <a:lnTo>
                    <a:pt x="4810" y="2192"/>
                  </a:lnTo>
                  <a:lnTo>
                    <a:pt x="3048" y="2620"/>
                  </a:lnTo>
                  <a:lnTo>
                    <a:pt x="3477" y="4037"/>
                  </a:lnTo>
                  <a:lnTo>
                    <a:pt x="0" y="5287"/>
                  </a:lnTo>
                  <a:lnTo>
                    <a:pt x="60" y="5454"/>
                  </a:lnTo>
                  <a:lnTo>
                    <a:pt x="3691" y="4144"/>
                  </a:lnTo>
                  <a:lnTo>
                    <a:pt x="3275" y="2739"/>
                  </a:lnTo>
                  <a:lnTo>
                    <a:pt x="5120" y="2275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4" name="Google Shape;411;p20"/>
            <p:cNvSpPr/>
            <p:nvPr/>
          </p:nvSpPr>
          <p:spPr>
            <a:xfrm>
              <a:off x="7434720" y="1176120"/>
              <a:ext cx="161640" cy="416160"/>
            </a:xfrm>
            <a:custGeom>
              <a:avLst/>
              <a:gdLst>
                <a:gd name="textAreaLeft" fmla="*/ 0 w 161640"/>
                <a:gd name="textAreaRight" fmla="*/ 162360 w 161640"/>
                <a:gd name="textAreaTop" fmla="*/ 0 h 416160"/>
                <a:gd name="textAreaBottom" fmla="*/ 416880 h 416160"/>
              </a:gdLst>
              <a:ahLst/>
              <a:rect l="textAreaLeft" t="textAreaTop" r="textAreaRight" b="textAreaBottom"/>
              <a:pathLst>
                <a:path w="2109" h="5419">
                  <a:moveTo>
                    <a:pt x="1989" y="1"/>
                  </a:moveTo>
                  <a:lnTo>
                    <a:pt x="72" y="1823"/>
                  </a:lnTo>
                  <a:lnTo>
                    <a:pt x="1025" y="2442"/>
                  </a:lnTo>
                  <a:lnTo>
                    <a:pt x="1" y="3513"/>
                  </a:lnTo>
                  <a:lnTo>
                    <a:pt x="1704" y="5418"/>
                  </a:lnTo>
                  <a:lnTo>
                    <a:pt x="1823" y="5311"/>
                  </a:lnTo>
                  <a:lnTo>
                    <a:pt x="239" y="3525"/>
                  </a:lnTo>
                  <a:lnTo>
                    <a:pt x="1275" y="2418"/>
                  </a:lnTo>
                  <a:lnTo>
                    <a:pt x="334" y="1787"/>
                  </a:lnTo>
                  <a:lnTo>
                    <a:pt x="2108" y="120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Google Shape;412;p20"/>
            <p:cNvSpPr/>
            <p:nvPr/>
          </p:nvSpPr>
          <p:spPr>
            <a:xfrm>
              <a:off x="7967880" y="1275120"/>
              <a:ext cx="698400" cy="843120"/>
            </a:xfrm>
            <a:custGeom>
              <a:avLst/>
              <a:gdLst>
                <a:gd name="textAreaLeft" fmla="*/ 0 w 698400"/>
                <a:gd name="textAreaRight" fmla="*/ 699120 w 698400"/>
                <a:gd name="textAreaTop" fmla="*/ 0 h 843120"/>
                <a:gd name="textAreaBottom" fmla="*/ 843840 h 843120"/>
              </a:gdLst>
              <a:ahLst/>
              <a:rect l="textAreaLeft" t="textAreaTop" r="textAreaRight" b="textAreaBottom"/>
              <a:pathLst>
                <a:path w="9085" h="10967">
                  <a:moveTo>
                    <a:pt x="691" y="1"/>
                  </a:moveTo>
                  <a:lnTo>
                    <a:pt x="0" y="4204"/>
                  </a:lnTo>
                  <a:lnTo>
                    <a:pt x="6977" y="10966"/>
                  </a:lnTo>
                  <a:lnTo>
                    <a:pt x="9085" y="8049"/>
                  </a:lnTo>
                  <a:cubicBezTo>
                    <a:pt x="3787" y="1084"/>
                    <a:pt x="691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6" name="Google Shape;413;p20"/>
            <p:cNvSpPr/>
            <p:nvPr/>
          </p:nvSpPr>
          <p:spPr>
            <a:xfrm>
              <a:off x="7601400" y="1605960"/>
              <a:ext cx="777240" cy="937440"/>
            </a:xfrm>
            <a:custGeom>
              <a:avLst/>
              <a:gdLst>
                <a:gd name="textAreaLeft" fmla="*/ 0 w 777240"/>
                <a:gd name="textAreaRight" fmla="*/ 777960 w 777240"/>
                <a:gd name="textAreaTop" fmla="*/ 0 h 937440"/>
                <a:gd name="textAreaBottom" fmla="*/ 938160 h 937440"/>
              </a:gdLst>
              <a:ahLst/>
              <a:rect l="textAreaLeft" t="textAreaTop" r="textAreaRight" b="textAreaBottom"/>
              <a:pathLst>
                <a:path w="10110" h="12193">
                  <a:moveTo>
                    <a:pt x="7299" y="1"/>
                  </a:moveTo>
                  <a:lnTo>
                    <a:pt x="1" y="1930"/>
                  </a:lnTo>
                  <a:lnTo>
                    <a:pt x="2894" y="12193"/>
                  </a:lnTo>
                  <a:lnTo>
                    <a:pt x="10109" y="10419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7" name="Google Shape;414;p20"/>
            <p:cNvSpPr/>
            <p:nvPr/>
          </p:nvSpPr>
          <p:spPr>
            <a:xfrm>
              <a:off x="7918200" y="2018160"/>
              <a:ext cx="442800" cy="316440"/>
            </a:xfrm>
            <a:custGeom>
              <a:avLst/>
              <a:gdLst>
                <a:gd name="textAreaLeft" fmla="*/ 0 w 442800"/>
                <a:gd name="textAreaRight" fmla="*/ 443520 w 442800"/>
                <a:gd name="textAreaTop" fmla="*/ 0 h 316440"/>
                <a:gd name="textAreaBottom" fmla="*/ 317160 h 316440"/>
              </a:gdLst>
              <a:ahLst/>
              <a:rect l="textAreaLeft" t="textAreaTop" r="textAreaRight" b="textAreaBottom"/>
              <a:pathLst>
                <a:path w="5764" h="4121">
                  <a:moveTo>
                    <a:pt x="5096" y="1"/>
                  </a:moveTo>
                  <a:lnTo>
                    <a:pt x="0" y="2644"/>
                  </a:lnTo>
                  <a:lnTo>
                    <a:pt x="715" y="4120"/>
                  </a:lnTo>
                  <a:lnTo>
                    <a:pt x="5763" y="2382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8" name="Google Shape;415;p20"/>
            <p:cNvSpPr/>
            <p:nvPr/>
          </p:nvSpPr>
          <p:spPr>
            <a:xfrm>
              <a:off x="7675200" y="2179080"/>
              <a:ext cx="297360" cy="249120"/>
            </a:xfrm>
            <a:custGeom>
              <a:avLst/>
              <a:gdLst>
                <a:gd name="textAreaLeft" fmla="*/ 0 w 297360"/>
                <a:gd name="textAreaRight" fmla="*/ 298080 w 297360"/>
                <a:gd name="textAreaTop" fmla="*/ 0 h 249120"/>
                <a:gd name="textAreaBottom" fmla="*/ 249840 h 249120"/>
              </a:gdLst>
              <a:ahLst/>
              <a:rect l="textAreaLeft" t="textAreaTop" r="textAreaRight" b="textAreaBottom"/>
              <a:pathLst>
                <a:path w="3876" h="3249">
                  <a:moveTo>
                    <a:pt x="1630" y="0"/>
                  </a:moveTo>
                  <a:cubicBezTo>
                    <a:pt x="803" y="0"/>
                    <a:pt x="1" y="155"/>
                    <a:pt x="66" y="768"/>
                  </a:cubicBezTo>
                  <a:cubicBezTo>
                    <a:pt x="164" y="1606"/>
                    <a:pt x="478" y="3248"/>
                    <a:pt x="1672" y="3248"/>
                  </a:cubicBezTo>
                  <a:cubicBezTo>
                    <a:pt x="2209" y="3248"/>
                    <a:pt x="2923" y="2916"/>
                    <a:pt x="3876" y="2030"/>
                  </a:cubicBezTo>
                  <a:lnTo>
                    <a:pt x="3340" y="161"/>
                  </a:lnTo>
                  <a:cubicBezTo>
                    <a:pt x="3340" y="161"/>
                    <a:pt x="2472" y="0"/>
                    <a:pt x="1630" y="0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9" name="Google Shape;416;p20"/>
            <p:cNvSpPr/>
            <p:nvPr/>
          </p:nvSpPr>
          <p:spPr>
            <a:xfrm>
              <a:off x="7735320" y="2107800"/>
              <a:ext cx="230040" cy="115920"/>
            </a:xfrm>
            <a:custGeom>
              <a:avLst/>
              <a:gdLst>
                <a:gd name="textAreaLeft" fmla="*/ 0 w 230040"/>
                <a:gd name="textAreaRight" fmla="*/ 230760 w 230040"/>
                <a:gd name="textAreaTop" fmla="*/ 0 h 115920"/>
                <a:gd name="textAreaBottom" fmla="*/ 116640 h 115920"/>
              </a:gdLst>
              <a:ahLst/>
              <a:rect l="textAreaLeft" t="textAreaTop" r="textAreaRight" b="textAreaBottom"/>
              <a:pathLst>
                <a:path w="3001" h="1514">
                  <a:moveTo>
                    <a:pt x="417" y="0"/>
                  </a:moveTo>
                  <a:cubicBezTo>
                    <a:pt x="282" y="0"/>
                    <a:pt x="153" y="79"/>
                    <a:pt x="95" y="204"/>
                  </a:cubicBezTo>
                  <a:cubicBezTo>
                    <a:pt x="0" y="359"/>
                    <a:pt x="60" y="573"/>
                    <a:pt x="226" y="680"/>
                  </a:cubicBezTo>
                  <a:lnTo>
                    <a:pt x="1238" y="1347"/>
                  </a:lnTo>
                  <a:lnTo>
                    <a:pt x="3001" y="1514"/>
                  </a:lnTo>
                  <a:lnTo>
                    <a:pt x="2203" y="740"/>
                  </a:lnTo>
                  <a:cubicBezTo>
                    <a:pt x="1941" y="454"/>
                    <a:pt x="1596" y="252"/>
                    <a:pt x="1215" y="168"/>
                  </a:cubicBezTo>
                  <a:lnTo>
                    <a:pt x="512" y="13"/>
                  </a:lnTo>
                  <a:cubicBezTo>
                    <a:pt x="481" y="4"/>
                    <a:pt x="448" y="0"/>
                    <a:pt x="417" y="0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320" bIns="58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0" name="Google Shape;417;p20"/>
            <p:cNvSpPr/>
            <p:nvPr/>
          </p:nvSpPr>
          <p:spPr>
            <a:xfrm>
              <a:off x="8109000" y="1851480"/>
              <a:ext cx="624240" cy="448920"/>
            </a:xfrm>
            <a:custGeom>
              <a:avLst/>
              <a:gdLst>
                <a:gd name="textAreaLeft" fmla="*/ 0 w 624240"/>
                <a:gd name="textAreaRight" fmla="*/ 624960 w 624240"/>
                <a:gd name="textAreaTop" fmla="*/ 0 h 448920"/>
                <a:gd name="textAreaBottom" fmla="*/ 449640 h 448920"/>
              </a:gdLst>
              <a:ahLst/>
              <a:rect l="textAreaLeft" t="textAreaTop" r="textAreaRight" b="textAreaBottom"/>
              <a:pathLst>
                <a:path w="8122" h="5846">
                  <a:moveTo>
                    <a:pt x="5936" y="1"/>
                  </a:moveTo>
                  <a:cubicBezTo>
                    <a:pt x="5574" y="1"/>
                    <a:pt x="5210" y="105"/>
                    <a:pt x="4894" y="321"/>
                  </a:cubicBezTo>
                  <a:lnTo>
                    <a:pt x="1" y="3131"/>
                  </a:lnTo>
                  <a:lnTo>
                    <a:pt x="977" y="5846"/>
                  </a:lnTo>
                  <a:lnTo>
                    <a:pt x="6776" y="3524"/>
                  </a:lnTo>
                  <a:cubicBezTo>
                    <a:pt x="7788" y="3012"/>
                    <a:pt x="8121" y="1738"/>
                    <a:pt x="7490" y="797"/>
                  </a:cubicBezTo>
                  <a:cubicBezTo>
                    <a:pt x="7120" y="280"/>
                    <a:pt x="6530" y="1"/>
                    <a:pt x="593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1" name="Google Shape;418;p20"/>
            <p:cNvSpPr/>
            <p:nvPr/>
          </p:nvSpPr>
          <p:spPr>
            <a:xfrm>
              <a:off x="8326080" y="1870560"/>
              <a:ext cx="160560" cy="96480"/>
            </a:xfrm>
            <a:custGeom>
              <a:avLst/>
              <a:gdLst>
                <a:gd name="textAreaLeft" fmla="*/ 0 w 160560"/>
                <a:gd name="textAreaRight" fmla="*/ 161280 w 160560"/>
                <a:gd name="textAreaTop" fmla="*/ 0 h 96480"/>
                <a:gd name="textAreaBottom" fmla="*/ 97200 h 96480"/>
              </a:gdLst>
              <a:ahLst/>
              <a:rect l="textAreaLeft" t="textAreaTop" r="textAreaRight" b="textAreaBottom"/>
              <a:pathLst>
                <a:path w="2097" h="1263">
                  <a:moveTo>
                    <a:pt x="2013" y="1"/>
                  </a:moveTo>
                  <a:lnTo>
                    <a:pt x="1" y="1120"/>
                  </a:lnTo>
                  <a:lnTo>
                    <a:pt x="72" y="1263"/>
                  </a:lnTo>
                  <a:lnTo>
                    <a:pt x="2096" y="144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8600" bIns="48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2" name="Google Shape;419;p20"/>
            <p:cNvSpPr/>
            <p:nvPr/>
          </p:nvSpPr>
          <p:spPr>
            <a:xfrm>
              <a:off x="7883640" y="633600"/>
              <a:ext cx="155160" cy="156600"/>
            </a:xfrm>
            <a:custGeom>
              <a:avLst/>
              <a:gdLst>
                <a:gd name="textAreaLeft" fmla="*/ 0 w 155160"/>
                <a:gd name="textAreaRight" fmla="*/ 155880 w 155160"/>
                <a:gd name="textAreaTop" fmla="*/ 0 h 156600"/>
                <a:gd name="textAreaBottom" fmla="*/ 157320 h 156600"/>
              </a:gdLst>
              <a:ahLst/>
              <a:rect l="textAreaLeft" t="textAreaTop" r="textAreaRight" b="textAreaBottom"/>
              <a:pathLst>
                <a:path w="2028" h="2043">
                  <a:moveTo>
                    <a:pt x="993" y="0"/>
                  </a:moveTo>
                  <a:cubicBezTo>
                    <a:pt x="712" y="0"/>
                    <a:pt x="476" y="184"/>
                    <a:pt x="476" y="184"/>
                  </a:cubicBezTo>
                  <a:lnTo>
                    <a:pt x="0" y="1827"/>
                  </a:lnTo>
                  <a:cubicBezTo>
                    <a:pt x="197" y="1978"/>
                    <a:pt x="399" y="2042"/>
                    <a:pt x="592" y="2042"/>
                  </a:cubicBezTo>
                  <a:cubicBezTo>
                    <a:pt x="1389" y="2042"/>
                    <a:pt x="2028" y="939"/>
                    <a:pt x="1500" y="267"/>
                  </a:cubicBezTo>
                  <a:cubicBezTo>
                    <a:pt x="1341" y="64"/>
                    <a:pt x="1159" y="0"/>
                    <a:pt x="993" y="0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8480" bIns="78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3" name="Google Shape;420;p20"/>
            <p:cNvSpPr/>
            <p:nvPr/>
          </p:nvSpPr>
          <p:spPr>
            <a:xfrm>
              <a:off x="7902720" y="685080"/>
              <a:ext cx="81720" cy="60840"/>
            </a:xfrm>
            <a:custGeom>
              <a:avLst/>
              <a:gdLst>
                <a:gd name="textAreaLeft" fmla="*/ 0 w 81720"/>
                <a:gd name="textAreaRight" fmla="*/ 82440 w 81720"/>
                <a:gd name="textAreaTop" fmla="*/ 0 h 60840"/>
                <a:gd name="textAreaBottom" fmla="*/ 61560 h 60840"/>
              </a:gdLst>
              <a:ahLst/>
              <a:rect l="textAreaLeft" t="textAreaTop" r="textAreaRight" b="textAreaBottom"/>
              <a:pathLst>
                <a:path w="1072" h="798">
                  <a:moveTo>
                    <a:pt x="976" y="0"/>
                  </a:moveTo>
                  <a:cubicBezTo>
                    <a:pt x="964" y="0"/>
                    <a:pt x="369" y="0"/>
                    <a:pt x="24" y="667"/>
                  </a:cubicBezTo>
                  <a:cubicBezTo>
                    <a:pt x="0" y="715"/>
                    <a:pt x="12" y="774"/>
                    <a:pt x="60" y="786"/>
                  </a:cubicBezTo>
                  <a:cubicBezTo>
                    <a:pt x="72" y="798"/>
                    <a:pt x="83" y="798"/>
                    <a:pt x="107" y="798"/>
                  </a:cubicBezTo>
                  <a:cubicBezTo>
                    <a:pt x="131" y="798"/>
                    <a:pt x="167" y="786"/>
                    <a:pt x="179" y="738"/>
                  </a:cubicBezTo>
                  <a:cubicBezTo>
                    <a:pt x="476" y="179"/>
                    <a:pt x="964" y="179"/>
                    <a:pt x="976" y="179"/>
                  </a:cubicBezTo>
                  <a:cubicBezTo>
                    <a:pt x="1024" y="179"/>
                    <a:pt x="1072" y="131"/>
                    <a:pt x="1072" y="83"/>
                  </a:cubicBezTo>
                  <a:cubicBezTo>
                    <a:pt x="1072" y="36"/>
                    <a:pt x="1024" y="0"/>
                    <a:pt x="976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4" name="Google Shape;421;p20"/>
            <p:cNvSpPr/>
            <p:nvPr/>
          </p:nvSpPr>
          <p:spPr>
            <a:xfrm>
              <a:off x="7355520" y="637200"/>
              <a:ext cx="152640" cy="153360"/>
            </a:xfrm>
            <a:custGeom>
              <a:avLst/>
              <a:gdLst>
                <a:gd name="textAreaLeft" fmla="*/ 0 w 152640"/>
                <a:gd name="textAreaRight" fmla="*/ 153360 w 152640"/>
                <a:gd name="textAreaTop" fmla="*/ 0 h 153360"/>
                <a:gd name="textAreaBottom" fmla="*/ 154080 h 153360"/>
              </a:gdLst>
              <a:ahLst/>
              <a:rect l="textAreaLeft" t="textAreaTop" r="textAreaRight" b="textAreaBottom"/>
              <a:pathLst>
                <a:path w="1995" h="2004">
                  <a:moveTo>
                    <a:pt x="1031" y="0"/>
                  </a:moveTo>
                  <a:cubicBezTo>
                    <a:pt x="864" y="0"/>
                    <a:pt x="680" y="63"/>
                    <a:pt x="518" y="266"/>
                  </a:cubicBezTo>
                  <a:cubicBezTo>
                    <a:pt x="1" y="927"/>
                    <a:pt x="631" y="2003"/>
                    <a:pt x="1412" y="2003"/>
                  </a:cubicBezTo>
                  <a:cubicBezTo>
                    <a:pt x="1602" y="2003"/>
                    <a:pt x="1801" y="1939"/>
                    <a:pt x="1994" y="1790"/>
                  </a:cubicBezTo>
                  <a:lnTo>
                    <a:pt x="1530" y="171"/>
                  </a:lnTo>
                  <a:cubicBezTo>
                    <a:pt x="1530" y="171"/>
                    <a:pt x="1304" y="0"/>
                    <a:pt x="1031" y="0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5" name="Google Shape;422;p20"/>
            <p:cNvSpPr/>
            <p:nvPr/>
          </p:nvSpPr>
          <p:spPr>
            <a:xfrm>
              <a:off x="7411680" y="686160"/>
              <a:ext cx="75240" cy="59760"/>
            </a:xfrm>
            <a:custGeom>
              <a:avLst/>
              <a:gdLst>
                <a:gd name="textAreaLeft" fmla="*/ 0 w 75240"/>
                <a:gd name="textAreaRight" fmla="*/ 75960 w 75240"/>
                <a:gd name="textAreaTop" fmla="*/ 0 h 59760"/>
                <a:gd name="textAreaBottom" fmla="*/ 60480 h 59760"/>
              </a:gdLst>
              <a:ahLst/>
              <a:rect l="textAreaLeft" t="textAreaTop" r="textAreaRight" b="textAreaBottom"/>
              <a:pathLst>
                <a:path w="989" h="786">
                  <a:moveTo>
                    <a:pt x="76" y="0"/>
                  </a:moveTo>
                  <a:cubicBezTo>
                    <a:pt x="74" y="0"/>
                    <a:pt x="73" y="0"/>
                    <a:pt x="72" y="0"/>
                  </a:cubicBezTo>
                  <a:cubicBezTo>
                    <a:pt x="24" y="0"/>
                    <a:pt x="0" y="48"/>
                    <a:pt x="0" y="95"/>
                  </a:cubicBezTo>
                  <a:cubicBezTo>
                    <a:pt x="0" y="155"/>
                    <a:pt x="36" y="179"/>
                    <a:pt x="84" y="179"/>
                  </a:cubicBezTo>
                  <a:cubicBezTo>
                    <a:pt x="85" y="177"/>
                    <a:pt x="94" y="176"/>
                    <a:pt x="108" y="176"/>
                  </a:cubicBezTo>
                  <a:cubicBezTo>
                    <a:pt x="206" y="176"/>
                    <a:pt x="585" y="240"/>
                    <a:pt x="846" y="750"/>
                  </a:cubicBezTo>
                  <a:cubicBezTo>
                    <a:pt x="858" y="774"/>
                    <a:pt x="881" y="786"/>
                    <a:pt x="917" y="786"/>
                  </a:cubicBezTo>
                  <a:lnTo>
                    <a:pt x="953" y="786"/>
                  </a:lnTo>
                  <a:cubicBezTo>
                    <a:pt x="977" y="762"/>
                    <a:pt x="989" y="714"/>
                    <a:pt x="977" y="667"/>
                  </a:cubicBezTo>
                  <a:cubicBezTo>
                    <a:pt x="643" y="11"/>
                    <a:pt x="132" y="0"/>
                    <a:pt x="76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6" name="Google Shape;423;p20"/>
            <p:cNvSpPr/>
            <p:nvPr/>
          </p:nvSpPr>
          <p:spPr>
            <a:xfrm>
              <a:off x="7418160" y="252000"/>
              <a:ext cx="549000" cy="558360"/>
            </a:xfrm>
            <a:custGeom>
              <a:avLst/>
              <a:gdLst>
                <a:gd name="textAreaLeft" fmla="*/ 0 w 549000"/>
                <a:gd name="textAreaRight" fmla="*/ 549720 w 549000"/>
                <a:gd name="textAreaTop" fmla="*/ 0 h 558360"/>
                <a:gd name="textAreaBottom" fmla="*/ 559080 h 558360"/>
              </a:gdLst>
              <a:ahLst/>
              <a:rect l="textAreaLeft" t="textAreaTop" r="textAreaRight" b="textAreaBottom"/>
              <a:pathLst>
                <a:path w="7145" h="7264">
                  <a:moveTo>
                    <a:pt x="3573" y="1"/>
                  </a:moveTo>
                  <a:cubicBezTo>
                    <a:pt x="1370" y="24"/>
                    <a:pt x="1" y="1727"/>
                    <a:pt x="1" y="3691"/>
                  </a:cubicBezTo>
                  <a:cubicBezTo>
                    <a:pt x="1" y="5656"/>
                    <a:pt x="1596" y="7263"/>
                    <a:pt x="3573" y="7263"/>
                  </a:cubicBezTo>
                  <a:cubicBezTo>
                    <a:pt x="5549" y="7263"/>
                    <a:pt x="7144" y="5668"/>
                    <a:pt x="7144" y="3691"/>
                  </a:cubicBezTo>
                  <a:cubicBezTo>
                    <a:pt x="7144" y="1727"/>
                    <a:pt x="5823" y="1"/>
                    <a:pt x="3573" y="1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7" name="Google Shape;424;p20"/>
            <p:cNvSpPr/>
            <p:nvPr/>
          </p:nvSpPr>
          <p:spPr>
            <a:xfrm>
              <a:off x="7584120" y="864720"/>
              <a:ext cx="242280" cy="337680"/>
            </a:xfrm>
            <a:custGeom>
              <a:avLst/>
              <a:gdLst>
                <a:gd name="textAreaLeft" fmla="*/ 0 w 242280"/>
                <a:gd name="textAreaRight" fmla="*/ 243000 w 242280"/>
                <a:gd name="textAreaTop" fmla="*/ 0 h 337680"/>
                <a:gd name="textAreaBottom" fmla="*/ 338400 h 337680"/>
              </a:gdLst>
              <a:ahLst/>
              <a:rect l="textAreaLeft" t="textAreaTop" r="textAreaRight" b="textAreaBottom"/>
              <a:pathLst>
                <a:path w="3156" h="4398">
                  <a:moveTo>
                    <a:pt x="382" y="1"/>
                  </a:moveTo>
                  <a:lnTo>
                    <a:pt x="1" y="4239"/>
                  </a:lnTo>
                  <a:lnTo>
                    <a:pt x="96" y="4263"/>
                  </a:lnTo>
                  <a:cubicBezTo>
                    <a:pt x="554" y="4352"/>
                    <a:pt x="1093" y="4397"/>
                    <a:pt x="1630" y="4397"/>
                  </a:cubicBezTo>
                  <a:cubicBezTo>
                    <a:pt x="2168" y="4397"/>
                    <a:pt x="2703" y="4352"/>
                    <a:pt x="3156" y="4263"/>
                  </a:cubicBezTo>
                  <a:lnTo>
                    <a:pt x="2930" y="4239"/>
                  </a:lnTo>
                  <a:lnTo>
                    <a:pt x="2703" y="96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8" name="Google Shape;425;p20"/>
            <p:cNvSpPr/>
            <p:nvPr/>
          </p:nvSpPr>
          <p:spPr>
            <a:xfrm>
              <a:off x="7600320" y="896040"/>
              <a:ext cx="184320" cy="11196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111960"/>
                <a:gd name="textAreaBottom" fmla="*/ 112680 h 111960"/>
              </a:gdLst>
              <a:ahLst/>
              <a:rect l="textAreaLeft" t="textAreaTop" r="textAreaRight" b="textAreaBottom"/>
              <a:pathLst>
                <a:path w="2406" h="1466">
                  <a:moveTo>
                    <a:pt x="119" y="1"/>
                  </a:moveTo>
                  <a:lnTo>
                    <a:pt x="0" y="1465"/>
                  </a:lnTo>
                  <a:cubicBezTo>
                    <a:pt x="0" y="1465"/>
                    <a:pt x="2322" y="334"/>
                    <a:pt x="2405" y="298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1f0c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160" bIns="56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9" name="Google Shape;426;p20"/>
            <p:cNvSpPr/>
            <p:nvPr/>
          </p:nvSpPr>
          <p:spPr>
            <a:xfrm>
              <a:off x="7434360" y="320760"/>
              <a:ext cx="517320" cy="616680"/>
            </a:xfrm>
            <a:custGeom>
              <a:avLst/>
              <a:gdLst>
                <a:gd name="textAreaLeft" fmla="*/ 0 w 517320"/>
                <a:gd name="textAreaRight" fmla="*/ 518040 w 517320"/>
                <a:gd name="textAreaTop" fmla="*/ 0 h 616680"/>
                <a:gd name="textAreaBottom" fmla="*/ 617400 h 616680"/>
              </a:gdLst>
              <a:ahLst/>
              <a:rect l="textAreaLeft" t="textAreaTop" r="textAreaRight" b="textAreaBottom"/>
              <a:pathLst>
                <a:path w="6733" h="8026">
                  <a:moveTo>
                    <a:pt x="3387" y="0"/>
                  </a:moveTo>
                  <a:cubicBezTo>
                    <a:pt x="458" y="0"/>
                    <a:pt x="447" y="2739"/>
                    <a:pt x="447" y="2739"/>
                  </a:cubicBezTo>
                  <a:cubicBezTo>
                    <a:pt x="447" y="2739"/>
                    <a:pt x="0" y="8026"/>
                    <a:pt x="3425" y="8026"/>
                  </a:cubicBezTo>
                  <a:cubicBezTo>
                    <a:pt x="3448" y="8026"/>
                    <a:pt x="3471" y="8026"/>
                    <a:pt x="3495" y="8025"/>
                  </a:cubicBezTo>
                  <a:cubicBezTo>
                    <a:pt x="6733" y="7966"/>
                    <a:pt x="6281" y="2739"/>
                    <a:pt x="6281" y="2739"/>
                  </a:cubicBezTo>
                  <a:cubicBezTo>
                    <a:pt x="6281" y="2739"/>
                    <a:pt x="6078" y="0"/>
                    <a:pt x="3387" y="0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0" name="Google Shape;427;p20"/>
            <p:cNvSpPr/>
            <p:nvPr/>
          </p:nvSpPr>
          <p:spPr>
            <a:xfrm>
              <a:off x="7685640" y="641880"/>
              <a:ext cx="38880" cy="60120"/>
            </a:xfrm>
            <a:custGeom>
              <a:avLst/>
              <a:gdLst>
                <a:gd name="textAreaLeft" fmla="*/ 0 w 38880"/>
                <a:gd name="textAreaRight" fmla="*/ 39600 w 38880"/>
                <a:gd name="textAreaTop" fmla="*/ 0 h 60120"/>
                <a:gd name="textAreaBottom" fmla="*/ 60840 h 60120"/>
              </a:gdLst>
              <a:ahLst/>
              <a:rect l="textAreaLeft" t="textAreaTop" r="textAreaRight" b="textAreaBottom"/>
              <a:pathLst>
                <a:path w="513" h="789">
                  <a:moveTo>
                    <a:pt x="108" y="1"/>
                  </a:moveTo>
                  <a:cubicBezTo>
                    <a:pt x="74" y="1"/>
                    <a:pt x="36" y="43"/>
                    <a:pt x="36" y="86"/>
                  </a:cubicBezTo>
                  <a:lnTo>
                    <a:pt x="0" y="693"/>
                  </a:lnTo>
                  <a:cubicBezTo>
                    <a:pt x="0" y="705"/>
                    <a:pt x="24" y="741"/>
                    <a:pt x="36" y="753"/>
                  </a:cubicBezTo>
                  <a:cubicBezTo>
                    <a:pt x="48" y="765"/>
                    <a:pt x="72" y="788"/>
                    <a:pt x="96" y="788"/>
                  </a:cubicBezTo>
                  <a:lnTo>
                    <a:pt x="441" y="788"/>
                  </a:lnTo>
                  <a:cubicBezTo>
                    <a:pt x="477" y="788"/>
                    <a:pt x="512" y="753"/>
                    <a:pt x="512" y="705"/>
                  </a:cubicBezTo>
                  <a:cubicBezTo>
                    <a:pt x="512" y="657"/>
                    <a:pt x="465" y="622"/>
                    <a:pt x="417" y="622"/>
                  </a:cubicBezTo>
                  <a:lnTo>
                    <a:pt x="167" y="622"/>
                  </a:lnTo>
                  <a:lnTo>
                    <a:pt x="203" y="98"/>
                  </a:lnTo>
                  <a:cubicBezTo>
                    <a:pt x="215" y="50"/>
                    <a:pt x="167" y="3"/>
                    <a:pt x="119" y="3"/>
                  </a:cubicBezTo>
                  <a:cubicBezTo>
                    <a:pt x="116" y="1"/>
                    <a:pt x="112" y="1"/>
                    <a:pt x="108" y="1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1" name="Google Shape;428;p20"/>
            <p:cNvSpPr/>
            <p:nvPr/>
          </p:nvSpPr>
          <p:spPr>
            <a:xfrm>
              <a:off x="7507800" y="688680"/>
              <a:ext cx="375840" cy="251280"/>
            </a:xfrm>
            <a:custGeom>
              <a:avLst/>
              <a:gdLst>
                <a:gd name="textAreaLeft" fmla="*/ 0 w 375840"/>
                <a:gd name="textAreaRight" fmla="*/ 376560 w 375840"/>
                <a:gd name="textAreaTop" fmla="*/ 0 h 251280"/>
                <a:gd name="textAreaBottom" fmla="*/ 252000 h 251280"/>
              </a:gdLst>
              <a:ahLst/>
              <a:rect l="textAreaLeft" t="textAreaTop" r="textAreaRight" b="textAreaBottom"/>
              <a:pathLst>
                <a:path w="4894" h="3275">
                  <a:moveTo>
                    <a:pt x="2406" y="1"/>
                  </a:moveTo>
                  <a:lnTo>
                    <a:pt x="155" y="537"/>
                  </a:lnTo>
                  <a:cubicBezTo>
                    <a:pt x="0" y="1560"/>
                    <a:pt x="441" y="2275"/>
                    <a:pt x="441" y="2275"/>
                  </a:cubicBezTo>
                  <a:cubicBezTo>
                    <a:pt x="777" y="2824"/>
                    <a:pt x="1632" y="3274"/>
                    <a:pt x="2521" y="3274"/>
                  </a:cubicBezTo>
                  <a:cubicBezTo>
                    <a:pt x="3175" y="3274"/>
                    <a:pt x="3847" y="3031"/>
                    <a:pt x="4346" y="2406"/>
                  </a:cubicBezTo>
                  <a:cubicBezTo>
                    <a:pt x="4894" y="1727"/>
                    <a:pt x="4727" y="513"/>
                    <a:pt x="4727" y="513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rgbClr val="faff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2" name="Google Shape;429;p20"/>
            <p:cNvSpPr/>
            <p:nvPr/>
          </p:nvSpPr>
          <p:spPr>
            <a:xfrm>
              <a:off x="7822080" y="693360"/>
              <a:ext cx="88200" cy="74520"/>
            </a:xfrm>
            <a:custGeom>
              <a:avLst/>
              <a:gdLst>
                <a:gd name="textAreaLeft" fmla="*/ 0 w 88200"/>
                <a:gd name="textAreaRight" fmla="*/ 88920 w 88200"/>
                <a:gd name="textAreaTop" fmla="*/ 0 h 74520"/>
                <a:gd name="textAreaBottom" fmla="*/ 75240 h 74520"/>
              </a:gdLst>
              <a:ahLst/>
              <a:rect l="textAreaLeft" t="textAreaTop" r="textAreaRight" b="textAreaBottom"/>
              <a:pathLst>
                <a:path w="1156" h="977">
                  <a:moveTo>
                    <a:pt x="1155" y="0"/>
                  </a:moveTo>
                  <a:lnTo>
                    <a:pt x="0" y="834"/>
                  </a:lnTo>
                  <a:lnTo>
                    <a:pt x="107" y="977"/>
                  </a:lnTo>
                  <a:lnTo>
                    <a:pt x="1120" y="238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rgbClr val="faff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3" name="Google Shape;430;p20"/>
            <p:cNvSpPr/>
            <p:nvPr/>
          </p:nvSpPr>
          <p:spPr>
            <a:xfrm>
              <a:off x="7475760" y="688680"/>
              <a:ext cx="101160" cy="79200"/>
            </a:xfrm>
            <a:custGeom>
              <a:avLst/>
              <a:gdLst>
                <a:gd name="textAreaLeft" fmla="*/ 0 w 101160"/>
                <a:gd name="textAreaRight" fmla="*/ 101880 w 101160"/>
                <a:gd name="textAreaTop" fmla="*/ 0 h 79200"/>
                <a:gd name="textAreaBottom" fmla="*/ 79920 h 79200"/>
              </a:gdLst>
              <a:ahLst/>
              <a:rect l="textAreaLeft" t="textAreaTop" r="textAreaRight" b="textAreaBottom"/>
              <a:pathLst>
                <a:path w="1323" h="1037">
                  <a:moveTo>
                    <a:pt x="1" y="1"/>
                  </a:moveTo>
                  <a:lnTo>
                    <a:pt x="36" y="227"/>
                  </a:lnTo>
                  <a:lnTo>
                    <a:pt x="1215" y="1037"/>
                  </a:lnTo>
                  <a:lnTo>
                    <a:pt x="1322" y="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ff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960" bIns="39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4" name="Google Shape;431;p20"/>
            <p:cNvSpPr/>
            <p:nvPr/>
          </p:nvSpPr>
          <p:spPr>
            <a:xfrm>
              <a:off x="7596720" y="601920"/>
              <a:ext cx="36000" cy="36000"/>
            </a:xfrm>
            <a:custGeom>
              <a:avLst/>
              <a:gdLst>
                <a:gd name="textAreaLeft" fmla="*/ 0 w 36000"/>
                <a:gd name="textAreaRight" fmla="*/ 36720 w 36000"/>
                <a:gd name="textAreaTop" fmla="*/ 0 h 36000"/>
                <a:gd name="textAreaBottom" fmla="*/ 36720 h 36000"/>
              </a:gdLst>
              <a:ahLst/>
              <a:rect l="textAreaLeft" t="textAreaTop" r="textAreaRight" b="textAreaBottom"/>
              <a:pathLst>
                <a:path w="477" h="477">
                  <a:moveTo>
                    <a:pt x="239" y="1"/>
                  </a:moveTo>
                  <a:cubicBezTo>
                    <a:pt x="108" y="1"/>
                    <a:pt x="0" y="96"/>
                    <a:pt x="0" y="239"/>
                  </a:cubicBezTo>
                  <a:cubicBezTo>
                    <a:pt x="0" y="370"/>
                    <a:pt x="108" y="477"/>
                    <a:pt x="239" y="477"/>
                  </a:cubicBezTo>
                  <a:cubicBezTo>
                    <a:pt x="369" y="477"/>
                    <a:pt x="477" y="370"/>
                    <a:pt x="477" y="239"/>
                  </a:cubicBezTo>
                  <a:cubicBezTo>
                    <a:pt x="477" y="96"/>
                    <a:pt x="358" y="1"/>
                    <a:pt x="239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5" name="Google Shape;432;p20"/>
            <p:cNvSpPr/>
            <p:nvPr/>
          </p:nvSpPr>
          <p:spPr>
            <a:xfrm>
              <a:off x="7773480" y="601920"/>
              <a:ext cx="37080" cy="3600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6000"/>
                <a:gd name="textAreaBottom" fmla="*/ 36720 h 36000"/>
              </a:gdLst>
              <a:ahLst/>
              <a:rect l="textAreaLeft" t="textAreaTop" r="textAreaRight" b="textAreaBottom"/>
              <a:pathLst>
                <a:path w="489" h="477">
                  <a:moveTo>
                    <a:pt x="238" y="1"/>
                  </a:moveTo>
                  <a:cubicBezTo>
                    <a:pt x="96" y="1"/>
                    <a:pt x="0" y="96"/>
                    <a:pt x="0" y="239"/>
                  </a:cubicBezTo>
                  <a:cubicBezTo>
                    <a:pt x="0" y="370"/>
                    <a:pt x="96" y="477"/>
                    <a:pt x="238" y="477"/>
                  </a:cubicBezTo>
                  <a:cubicBezTo>
                    <a:pt x="369" y="477"/>
                    <a:pt x="477" y="370"/>
                    <a:pt x="477" y="239"/>
                  </a:cubicBezTo>
                  <a:cubicBezTo>
                    <a:pt x="488" y="96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6" name="Google Shape;433;p20"/>
            <p:cNvSpPr/>
            <p:nvPr/>
          </p:nvSpPr>
          <p:spPr>
            <a:xfrm>
              <a:off x="7743240" y="472680"/>
              <a:ext cx="117720" cy="46440"/>
            </a:xfrm>
            <a:custGeom>
              <a:avLst/>
              <a:gdLst>
                <a:gd name="textAreaLeft" fmla="*/ 0 w 117720"/>
                <a:gd name="textAreaRight" fmla="*/ 118440 w 117720"/>
                <a:gd name="textAreaTop" fmla="*/ 0 h 46440"/>
                <a:gd name="textAreaBottom" fmla="*/ 47160 h 46440"/>
              </a:gdLst>
              <a:ahLst/>
              <a:rect l="textAreaLeft" t="textAreaTop" r="textAreaRight" b="textAreaBottom"/>
              <a:pathLst>
                <a:path w="1537" h="611">
                  <a:moveTo>
                    <a:pt x="562" y="0"/>
                  </a:moveTo>
                  <a:cubicBezTo>
                    <a:pt x="128" y="0"/>
                    <a:pt x="72" y="227"/>
                    <a:pt x="72" y="227"/>
                  </a:cubicBezTo>
                  <a:cubicBezTo>
                    <a:pt x="72" y="227"/>
                    <a:pt x="0" y="489"/>
                    <a:pt x="405" y="489"/>
                  </a:cubicBezTo>
                  <a:cubicBezTo>
                    <a:pt x="703" y="489"/>
                    <a:pt x="1072" y="572"/>
                    <a:pt x="1239" y="608"/>
                  </a:cubicBezTo>
                  <a:cubicBezTo>
                    <a:pt x="1252" y="610"/>
                    <a:pt x="1266" y="610"/>
                    <a:pt x="1279" y="610"/>
                  </a:cubicBezTo>
                  <a:cubicBezTo>
                    <a:pt x="1369" y="610"/>
                    <a:pt x="1447" y="575"/>
                    <a:pt x="1489" y="513"/>
                  </a:cubicBezTo>
                  <a:cubicBezTo>
                    <a:pt x="1536" y="453"/>
                    <a:pt x="1524" y="382"/>
                    <a:pt x="1465" y="334"/>
                  </a:cubicBezTo>
                  <a:cubicBezTo>
                    <a:pt x="1358" y="227"/>
                    <a:pt x="953" y="1"/>
                    <a:pt x="596" y="1"/>
                  </a:cubicBezTo>
                  <a:cubicBezTo>
                    <a:pt x="584" y="1"/>
                    <a:pt x="573" y="0"/>
                    <a:pt x="562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7" name="Google Shape;434;p20"/>
            <p:cNvSpPr/>
            <p:nvPr/>
          </p:nvSpPr>
          <p:spPr>
            <a:xfrm>
              <a:off x="7544520" y="472680"/>
              <a:ext cx="116640" cy="46440"/>
            </a:xfrm>
            <a:custGeom>
              <a:avLst/>
              <a:gdLst>
                <a:gd name="textAreaLeft" fmla="*/ 0 w 116640"/>
                <a:gd name="textAreaRight" fmla="*/ 117360 w 116640"/>
                <a:gd name="textAreaTop" fmla="*/ 0 h 46440"/>
                <a:gd name="textAreaBottom" fmla="*/ 47160 h 46440"/>
              </a:gdLst>
              <a:ahLst/>
              <a:rect l="textAreaLeft" t="textAreaTop" r="textAreaRight" b="textAreaBottom"/>
              <a:pathLst>
                <a:path w="1525" h="611">
                  <a:moveTo>
                    <a:pt x="929" y="1"/>
                  </a:moveTo>
                  <a:cubicBezTo>
                    <a:pt x="572" y="1"/>
                    <a:pt x="179" y="227"/>
                    <a:pt x="72" y="334"/>
                  </a:cubicBezTo>
                  <a:cubicBezTo>
                    <a:pt x="13" y="382"/>
                    <a:pt x="1" y="453"/>
                    <a:pt x="36" y="513"/>
                  </a:cubicBezTo>
                  <a:cubicBezTo>
                    <a:pt x="78" y="575"/>
                    <a:pt x="165" y="610"/>
                    <a:pt x="258" y="610"/>
                  </a:cubicBezTo>
                  <a:cubicBezTo>
                    <a:pt x="271" y="610"/>
                    <a:pt x="285" y="610"/>
                    <a:pt x="298" y="608"/>
                  </a:cubicBezTo>
                  <a:cubicBezTo>
                    <a:pt x="453" y="572"/>
                    <a:pt x="822" y="489"/>
                    <a:pt x="1120" y="489"/>
                  </a:cubicBezTo>
                  <a:cubicBezTo>
                    <a:pt x="1525" y="489"/>
                    <a:pt x="1453" y="227"/>
                    <a:pt x="1453" y="227"/>
                  </a:cubicBezTo>
                  <a:cubicBezTo>
                    <a:pt x="1453" y="227"/>
                    <a:pt x="1406" y="13"/>
                    <a:pt x="929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8" name="Google Shape;435;p20"/>
            <p:cNvSpPr/>
            <p:nvPr/>
          </p:nvSpPr>
          <p:spPr>
            <a:xfrm>
              <a:off x="7500600" y="529560"/>
              <a:ext cx="189720" cy="18900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000"/>
                <a:gd name="textAreaBottom" fmla="*/ 189720 h 189000"/>
              </a:gdLst>
              <a:ahLst/>
              <a:rect l="textAreaLeft" t="textAreaTop" r="textAreaRight" b="textAreaBottom"/>
              <a:pathLst>
                <a:path w="2477" h="2465">
                  <a:moveTo>
                    <a:pt x="1238" y="179"/>
                  </a:moveTo>
                  <a:cubicBezTo>
                    <a:pt x="1834" y="179"/>
                    <a:pt x="2310" y="655"/>
                    <a:pt x="2286" y="1238"/>
                  </a:cubicBezTo>
                  <a:cubicBezTo>
                    <a:pt x="2286" y="1810"/>
                    <a:pt x="1822" y="2286"/>
                    <a:pt x="1238" y="2286"/>
                  </a:cubicBezTo>
                  <a:cubicBezTo>
                    <a:pt x="655" y="2286"/>
                    <a:pt x="179" y="1810"/>
                    <a:pt x="179" y="1238"/>
                  </a:cubicBezTo>
                  <a:cubicBezTo>
                    <a:pt x="179" y="655"/>
                    <a:pt x="655" y="179"/>
                    <a:pt x="1238" y="179"/>
                  </a:cubicBezTo>
                  <a:close/>
                  <a:moveTo>
                    <a:pt x="1238" y="0"/>
                  </a:moveTo>
                  <a:cubicBezTo>
                    <a:pt x="548" y="0"/>
                    <a:pt x="0" y="548"/>
                    <a:pt x="0" y="1238"/>
                  </a:cubicBezTo>
                  <a:cubicBezTo>
                    <a:pt x="0" y="1917"/>
                    <a:pt x="548" y="2465"/>
                    <a:pt x="1238" y="2465"/>
                  </a:cubicBezTo>
                  <a:cubicBezTo>
                    <a:pt x="1917" y="2465"/>
                    <a:pt x="2477" y="1917"/>
                    <a:pt x="2477" y="1238"/>
                  </a:cubicBezTo>
                  <a:cubicBezTo>
                    <a:pt x="2477" y="548"/>
                    <a:pt x="1917" y="0"/>
                    <a:pt x="1238" y="0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Google Shape;436;p20"/>
            <p:cNvSpPr/>
            <p:nvPr/>
          </p:nvSpPr>
          <p:spPr>
            <a:xfrm>
              <a:off x="7721280" y="529560"/>
              <a:ext cx="190080" cy="189000"/>
            </a:xfrm>
            <a:custGeom>
              <a:avLst/>
              <a:gdLst>
                <a:gd name="textAreaLeft" fmla="*/ 0 w 190080"/>
                <a:gd name="textAreaRight" fmla="*/ 190800 w 190080"/>
                <a:gd name="textAreaTop" fmla="*/ 0 h 189000"/>
                <a:gd name="textAreaBottom" fmla="*/ 189720 h 189000"/>
              </a:gdLst>
              <a:ahLst/>
              <a:rect l="textAreaLeft" t="textAreaTop" r="textAreaRight" b="textAreaBottom"/>
              <a:pathLst>
                <a:path w="2478" h="2465">
                  <a:moveTo>
                    <a:pt x="1239" y="179"/>
                  </a:moveTo>
                  <a:cubicBezTo>
                    <a:pt x="1822" y="179"/>
                    <a:pt x="2299" y="655"/>
                    <a:pt x="2299" y="1238"/>
                  </a:cubicBezTo>
                  <a:cubicBezTo>
                    <a:pt x="2299" y="1810"/>
                    <a:pt x="1822" y="2286"/>
                    <a:pt x="1239" y="2286"/>
                  </a:cubicBezTo>
                  <a:cubicBezTo>
                    <a:pt x="655" y="2286"/>
                    <a:pt x="179" y="1810"/>
                    <a:pt x="179" y="1238"/>
                  </a:cubicBezTo>
                  <a:cubicBezTo>
                    <a:pt x="179" y="655"/>
                    <a:pt x="655" y="179"/>
                    <a:pt x="1239" y="179"/>
                  </a:cubicBezTo>
                  <a:close/>
                  <a:moveTo>
                    <a:pt x="1239" y="0"/>
                  </a:moveTo>
                  <a:cubicBezTo>
                    <a:pt x="560" y="0"/>
                    <a:pt x="1" y="548"/>
                    <a:pt x="1" y="1238"/>
                  </a:cubicBezTo>
                  <a:cubicBezTo>
                    <a:pt x="1" y="1917"/>
                    <a:pt x="560" y="2465"/>
                    <a:pt x="1239" y="2465"/>
                  </a:cubicBezTo>
                  <a:cubicBezTo>
                    <a:pt x="1906" y="2465"/>
                    <a:pt x="2465" y="1917"/>
                    <a:pt x="2477" y="1238"/>
                  </a:cubicBezTo>
                  <a:cubicBezTo>
                    <a:pt x="2477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0" name="Google Shape;437;p20"/>
            <p:cNvSpPr/>
            <p:nvPr/>
          </p:nvSpPr>
          <p:spPr>
            <a:xfrm>
              <a:off x="7683840" y="617400"/>
              <a:ext cx="42480" cy="12240"/>
            </a:xfrm>
            <a:custGeom>
              <a:avLst/>
              <a:gdLst>
                <a:gd name="textAreaLeft" fmla="*/ 0 w 42480"/>
                <a:gd name="textAreaRight" fmla="*/ 43200 w 42480"/>
                <a:gd name="textAreaTop" fmla="*/ 0 h 12240"/>
                <a:gd name="textAreaBottom" fmla="*/ 12960 h 12240"/>
              </a:gdLst>
              <a:ahLst/>
              <a:rect l="textAreaLeft" t="textAreaTop" r="textAreaRight" b="textAreaBottom"/>
              <a:pathLst>
                <a:path w="561" h="167">
                  <a:moveTo>
                    <a:pt x="0" y="0"/>
                  </a:moveTo>
                  <a:lnTo>
                    <a:pt x="0" y="167"/>
                  </a:lnTo>
                  <a:lnTo>
                    <a:pt x="560" y="167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1" name="Google Shape;438;p20"/>
            <p:cNvSpPr/>
            <p:nvPr/>
          </p:nvSpPr>
          <p:spPr>
            <a:xfrm>
              <a:off x="7450200" y="368280"/>
              <a:ext cx="114840" cy="185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85400"/>
                <a:gd name="textAreaBottom" fmla="*/ 186120 h 185400"/>
              </a:gdLst>
              <a:ahLst/>
              <a:rect l="textAreaLeft" t="textAreaTop" r="textAreaRight" b="textAreaBottom"/>
              <a:pathLst>
                <a:path w="1501" h="2418">
                  <a:moveTo>
                    <a:pt x="762" y="1"/>
                  </a:moveTo>
                  <a:lnTo>
                    <a:pt x="215" y="786"/>
                  </a:lnTo>
                  <a:lnTo>
                    <a:pt x="0" y="2418"/>
                  </a:lnTo>
                  <a:cubicBezTo>
                    <a:pt x="1500" y="1453"/>
                    <a:pt x="762" y="1"/>
                    <a:pt x="762" y="1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2" name="Google Shape;439;p20"/>
            <p:cNvSpPr/>
            <p:nvPr/>
          </p:nvSpPr>
          <p:spPr>
            <a:xfrm>
              <a:off x="7500600" y="182160"/>
              <a:ext cx="513360" cy="249480"/>
            </a:xfrm>
            <a:custGeom>
              <a:avLst/>
              <a:gdLst>
                <a:gd name="textAreaLeft" fmla="*/ 0 w 513360"/>
                <a:gd name="textAreaRight" fmla="*/ 514080 w 513360"/>
                <a:gd name="textAreaTop" fmla="*/ 0 h 249480"/>
                <a:gd name="textAreaBottom" fmla="*/ 250200 h 249480"/>
              </a:gdLst>
              <a:ahLst/>
              <a:rect l="textAreaLeft" t="textAreaTop" r="textAreaRight" b="textAreaBottom"/>
              <a:pathLst>
                <a:path w="6680" h="3251">
                  <a:moveTo>
                    <a:pt x="4929" y="1"/>
                  </a:moveTo>
                  <a:cubicBezTo>
                    <a:pt x="4298" y="1"/>
                    <a:pt x="3751" y="298"/>
                    <a:pt x="3441" y="751"/>
                  </a:cubicBezTo>
                  <a:cubicBezTo>
                    <a:pt x="2632" y="1072"/>
                    <a:pt x="1977" y="1501"/>
                    <a:pt x="1953" y="1560"/>
                  </a:cubicBezTo>
                  <a:lnTo>
                    <a:pt x="1881" y="1703"/>
                  </a:lnTo>
                  <a:lnTo>
                    <a:pt x="0" y="2632"/>
                  </a:lnTo>
                  <a:lnTo>
                    <a:pt x="131" y="2977"/>
                  </a:lnTo>
                  <a:cubicBezTo>
                    <a:pt x="131" y="2977"/>
                    <a:pt x="1735" y="3251"/>
                    <a:pt x="3341" y="3251"/>
                  </a:cubicBezTo>
                  <a:cubicBezTo>
                    <a:pt x="3984" y="3251"/>
                    <a:pt x="4627" y="3207"/>
                    <a:pt x="5168" y="3084"/>
                  </a:cubicBezTo>
                  <a:cubicBezTo>
                    <a:pt x="5513" y="3037"/>
                    <a:pt x="5822" y="2918"/>
                    <a:pt x="6072" y="2727"/>
                  </a:cubicBezTo>
                  <a:cubicBezTo>
                    <a:pt x="6239" y="2620"/>
                    <a:pt x="6358" y="2489"/>
                    <a:pt x="6442" y="2334"/>
                  </a:cubicBezTo>
                  <a:cubicBezTo>
                    <a:pt x="6596" y="2096"/>
                    <a:pt x="6680" y="1834"/>
                    <a:pt x="6680" y="1548"/>
                  </a:cubicBezTo>
                  <a:cubicBezTo>
                    <a:pt x="6680" y="691"/>
                    <a:pt x="5894" y="1"/>
                    <a:pt x="4929" y="1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3" name="Google Shape;440;p20"/>
            <p:cNvSpPr/>
            <p:nvPr/>
          </p:nvSpPr>
          <p:spPr>
            <a:xfrm>
              <a:off x="7534440" y="202680"/>
              <a:ext cx="336600" cy="157680"/>
            </a:xfrm>
            <a:custGeom>
              <a:avLst/>
              <a:gdLst>
                <a:gd name="textAreaLeft" fmla="*/ 0 w 336600"/>
                <a:gd name="textAreaRight" fmla="*/ 337320 w 336600"/>
                <a:gd name="textAreaTop" fmla="*/ 0 h 157680"/>
                <a:gd name="textAreaBottom" fmla="*/ 158400 h 157680"/>
              </a:gdLst>
              <a:ahLst/>
              <a:rect l="textAreaLeft" t="textAreaTop" r="textAreaRight" b="textAreaBottom"/>
              <a:pathLst>
                <a:path w="4383" h="2057">
                  <a:moveTo>
                    <a:pt x="1673" y="1"/>
                  </a:moveTo>
                  <a:cubicBezTo>
                    <a:pt x="1509" y="1"/>
                    <a:pt x="1358" y="25"/>
                    <a:pt x="1227" y="80"/>
                  </a:cubicBezTo>
                  <a:cubicBezTo>
                    <a:pt x="1" y="604"/>
                    <a:pt x="1703" y="1354"/>
                    <a:pt x="2120" y="2056"/>
                  </a:cubicBezTo>
                  <a:lnTo>
                    <a:pt x="4382" y="1032"/>
                  </a:lnTo>
                  <a:cubicBezTo>
                    <a:pt x="4382" y="1032"/>
                    <a:pt x="2750" y="1"/>
                    <a:pt x="1673" y="1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4" name="Google Shape;441;p20"/>
            <p:cNvSpPr/>
            <p:nvPr/>
          </p:nvSpPr>
          <p:spPr>
            <a:xfrm>
              <a:off x="7380720" y="263880"/>
              <a:ext cx="256680" cy="369360"/>
            </a:xfrm>
            <a:custGeom>
              <a:avLst/>
              <a:gdLst>
                <a:gd name="textAreaLeft" fmla="*/ 0 w 256680"/>
                <a:gd name="textAreaRight" fmla="*/ 257400 w 256680"/>
                <a:gd name="textAreaTop" fmla="*/ 0 h 369360"/>
                <a:gd name="textAreaBottom" fmla="*/ 370080 h 369360"/>
              </a:gdLst>
              <a:ahLst/>
              <a:rect l="textAreaLeft" t="textAreaTop" r="textAreaRight" b="textAreaBottom"/>
              <a:pathLst>
                <a:path w="3347" h="4812">
                  <a:moveTo>
                    <a:pt x="3291" y="1"/>
                  </a:moveTo>
                  <a:cubicBezTo>
                    <a:pt x="3164" y="1"/>
                    <a:pt x="2825" y="8"/>
                    <a:pt x="2334" y="73"/>
                  </a:cubicBezTo>
                  <a:cubicBezTo>
                    <a:pt x="965" y="299"/>
                    <a:pt x="1" y="1561"/>
                    <a:pt x="179" y="2942"/>
                  </a:cubicBezTo>
                  <a:cubicBezTo>
                    <a:pt x="251" y="3537"/>
                    <a:pt x="417" y="4192"/>
                    <a:pt x="727" y="4811"/>
                  </a:cubicBezTo>
                  <a:lnTo>
                    <a:pt x="1239" y="1799"/>
                  </a:lnTo>
                  <a:lnTo>
                    <a:pt x="2560" y="728"/>
                  </a:lnTo>
                  <a:lnTo>
                    <a:pt x="3346" y="1"/>
                  </a:lnTo>
                  <a:cubicBezTo>
                    <a:pt x="3346" y="1"/>
                    <a:pt x="3327" y="1"/>
                    <a:pt x="3291" y="1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5" name="Google Shape;442;p20"/>
            <p:cNvSpPr/>
            <p:nvPr/>
          </p:nvSpPr>
          <p:spPr>
            <a:xfrm>
              <a:off x="7860600" y="320760"/>
              <a:ext cx="111240" cy="214560"/>
            </a:xfrm>
            <a:custGeom>
              <a:avLst/>
              <a:gdLst>
                <a:gd name="textAreaLeft" fmla="*/ 0 w 111240"/>
                <a:gd name="textAreaRight" fmla="*/ 111960 w 111240"/>
                <a:gd name="textAreaTop" fmla="*/ 0 h 214560"/>
                <a:gd name="textAreaBottom" fmla="*/ 215280 h 214560"/>
              </a:gdLst>
              <a:ahLst/>
              <a:rect l="textAreaLeft" t="textAreaTop" r="textAreaRight" b="textAreaBottom"/>
              <a:pathLst>
                <a:path w="1453" h="2799">
                  <a:moveTo>
                    <a:pt x="655" y="0"/>
                  </a:moveTo>
                  <a:lnTo>
                    <a:pt x="0" y="393"/>
                  </a:lnTo>
                  <a:lnTo>
                    <a:pt x="1393" y="2798"/>
                  </a:lnTo>
                  <a:cubicBezTo>
                    <a:pt x="1453" y="989"/>
                    <a:pt x="655" y="0"/>
                    <a:pt x="655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807480" y="840960"/>
            <a:ext cx="5231160" cy="296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200" spc="-1" strike="noStrike">
                <a:solidFill>
                  <a:schemeClr val="dk2"/>
                </a:solidFill>
                <a:latin typeface="Krona One"/>
                <a:ea typeface="Krona One"/>
              </a:rPr>
              <a:t>NHS Mental Health App – Initial Client Meeting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Google Shape;444;p20"/>
          <p:cNvSpPr/>
          <p:nvPr/>
        </p:nvSpPr>
        <p:spPr>
          <a:xfrm>
            <a:off x="1575360" y="330840"/>
            <a:ext cx="411876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Google Shape;445;p20">
            <a:hlinkClick r:id="rId1"/>
          </p:cNvPr>
          <p:cNvSpPr/>
          <p:nvPr/>
        </p:nvSpPr>
        <p:spPr>
          <a:xfrm>
            <a:off x="5859720" y="33084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Google Shape;446;p20">
            <a:hlinkClick r:id="rId2"/>
          </p:cNvPr>
          <p:cNvSpPr/>
          <p:nvPr/>
        </p:nvSpPr>
        <p:spPr>
          <a:xfrm>
            <a:off x="5947560" y="42012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20" name="Google Shape;447;p20"/>
          <p:cNvGrpSpPr/>
          <p:nvPr/>
        </p:nvGrpSpPr>
        <p:grpSpPr>
          <a:xfrm>
            <a:off x="635400" y="330840"/>
            <a:ext cx="806760" cy="357120"/>
            <a:chOff x="635400" y="330840"/>
            <a:chExt cx="806760" cy="357120"/>
          </a:xfrm>
        </p:grpSpPr>
        <p:sp>
          <p:nvSpPr>
            <p:cNvPr id="421" name="Google Shape;448;p20"/>
            <p:cNvSpPr/>
            <p:nvPr/>
          </p:nvSpPr>
          <p:spPr>
            <a:xfrm>
              <a:off x="635400" y="33084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2" name="Google Shape;449;p20"/>
            <p:cNvSpPr/>
            <p:nvPr/>
          </p:nvSpPr>
          <p:spPr>
            <a:xfrm flipH="1">
              <a:off x="741960" y="42768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3" name="Google Shape;450;p20"/>
            <p:cNvSpPr/>
            <p:nvPr/>
          </p:nvSpPr>
          <p:spPr>
            <a:xfrm flipH="1">
              <a:off x="964800" y="42768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4" name="Google Shape;451;p20"/>
            <p:cNvSpPr/>
            <p:nvPr/>
          </p:nvSpPr>
          <p:spPr>
            <a:xfrm flipH="1">
              <a:off x="1186920" y="42516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425" name="Google Shape;452;p20" descr="A blue and black sign with white letters&#10;&#10;AI-generated content may be incorrect."/>
          <p:cNvPicPr/>
          <p:nvPr/>
        </p:nvPicPr>
        <p:blipFill>
          <a:blip r:embed="rId3"/>
          <a:srcRect l="0" t="0" r="0" b="48140"/>
          <a:stretch/>
        </p:blipFill>
        <p:spPr>
          <a:xfrm>
            <a:off x="7303680" y="1611360"/>
            <a:ext cx="330120" cy="132840"/>
          </a:xfrm>
          <a:prstGeom prst="rect">
            <a:avLst/>
          </a:prstGeom>
          <a:ln w="0">
            <a:noFill/>
          </a:ln>
        </p:spPr>
      </p:pic>
      <p:pic>
        <p:nvPicPr>
          <p:cNvPr id="426" name="Google Shape;453;p20" descr="A blue and black sign with white letters&#10;&#10;AI-generated content may be incorrect."/>
          <p:cNvPicPr/>
          <p:nvPr/>
        </p:nvPicPr>
        <p:blipFill>
          <a:blip r:embed="rId4"/>
          <a:srcRect l="0" t="0" r="0" b="48140"/>
          <a:stretch/>
        </p:blipFill>
        <p:spPr>
          <a:xfrm>
            <a:off x="1761480" y="407520"/>
            <a:ext cx="575640" cy="231840"/>
          </a:xfrm>
          <a:prstGeom prst="rect">
            <a:avLst/>
          </a:prstGeom>
          <a:ln w="0">
            <a:noFill/>
          </a:ln>
        </p:spPr>
      </p:pic>
      <p:pic>
        <p:nvPicPr>
          <p:cNvPr id="427" name="Google Shape;454;p20" descr="A logo with blue circles and dots&#10;&#10;AI-generated content may be incorrect."/>
          <p:cNvPicPr/>
          <p:nvPr/>
        </p:nvPicPr>
        <p:blipFill>
          <a:blip r:embed="rId5"/>
          <a:stretch/>
        </p:blipFill>
        <p:spPr>
          <a:xfrm>
            <a:off x="153360" y="1697040"/>
            <a:ext cx="4131360" cy="356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620;p29"/>
          <p:cNvSpPr/>
          <p:nvPr/>
        </p:nvSpPr>
        <p:spPr>
          <a:xfrm>
            <a:off x="1644120" y="323640"/>
            <a:ext cx="634572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Google Shape;621;p29">
            <a:hlinkClick r:id="rId1"/>
          </p:cNvPr>
          <p:cNvSpPr/>
          <p:nvPr/>
        </p:nvSpPr>
        <p:spPr>
          <a:xfrm>
            <a:off x="8066160" y="32364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Google Shape;622;p29">
            <a:hlinkClick r:id="rId2"/>
          </p:cNvPr>
          <p:cNvSpPr/>
          <p:nvPr/>
        </p:nvSpPr>
        <p:spPr>
          <a:xfrm>
            <a:off x="8153640" y="41292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1870200" y="725400"/>
            <a:ext cx="6245280" cy="72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GB" sz="1600" spc="-1" strike="noStrike">
                <a:solidFill>
                  <a:schemeClr val="dk2"/>
                </a:solidFill>
                <a:latin typeface="Krona One"/>
                <a:ea typeface="Krona One"/>
              </a:rPr>
              <a:t>Web App Functionalities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1" name="Google Shape;624;p29"/>
          <p:cNvGrpSpPr/>
          <p:nvPr/>
        </p:nvGrpSpPr>
        <p:grpSpPr>
          <a:xfrm>
            <a:off x="720000" y="323640"/>
            <a:ext cx="806760" cy="357120"/>
            <a:chOff x="720000" y="323640"/>
            <a:chExt cx="806760" cy="357120"/>
          </a:xfrm>
        </p:grpSpPr>
        <p:sp>
          <p:nvSpPr>
            <p:cNvPr id="562" name="Google Shape;625;p29"/>
            <p:cNvSpPr/>
            <p:nvPr/>
          </p:nvSpPr>
          <p:spPr>
            <a:xfrm>
              <a:off x="720000" y="32364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3" name="Google Shape;626;p29"/>
            <p:cNvSpPr/>
            <p:nvPr/>
          </p:nvSpPr>
          <p:spPr>
            <a:xfrm flipH="1">
              <a:off x="826560" y="42012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4" name="Google Shape;627;p29"/>
            <p:cNvSpPr/>
            <p:nvPr/>
          </p:nvSpPr>
          <p:spPr>
            <a:xfrm flipH="1">
              <a:off x="1049400" y="42012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5" name="Google Shape;628;p29"/>
            <p:cNvSpPr/>
            <p:nvPr/>
          </p:nvSpPr>
          <p:spPr>
            <a:xfrm flipH="1">
              <a:off x="1271520" y="41760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566" name="Google Shape;629;p29" descr="A blue and black sign with white letters&#10;&#10;AI-generated content may be incorrect."/>
          <p:cNvPicPr/>
          <p:nvPr/>
        </p:nvPicPr>
        <p:blipFill>
          <a:blip r:embed="rId3"/>
          <a:srcRect l="0" t="0" r="0" b="49189"/>
          <a:stretch/>
        </p:blipFill>
        <p:spPr>
          <a:xfrm>
            <a:off x="1807920" y="371520"/>
            <a:ext cx="660960" cy="261000"/>
          </a:xfrm>
          <a:prstGeom prst="rect">
            <a:avLst/>
          </a:prstGeom>
          <a:ln w="0">
            <a:noFill/>
          </a:ln>
        </p:spPr>
      </p:pic>
      <p:sp>
        <p:nvSpPr>
          <p:cNvPr id="567" name="Google Shape;630;p29"/>
          <p:cNvSpPr/>
          <p:nvPr/>
        </p:nvSpPr>
        <p:spPr>
          <a:xfrm>
            <a:off x="2469600" y="3921480"/>
            <a:ext cx="4571280" cy="4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chemeClr val="dk1"/>
                </a:solidFill>
                <a:latin typeface="Arial"/>
                <a:ea typeface="Arial"/>
              </a:rPr>
              <a:t>Tamagotchi/Pet-Keeping Game</a:t>
            </a:r>
            <a:r>
              <a:rPr b="0" lang="en-GB" sz="1200" spc="-1" strike="noStrike">
                <a:solidFill>
                  <a:schemeClr val="dk1"/>
                </a:solidFill>
                <a:latin typeface="Arial"/>
                <a:ea typeface="Arial"/>
              </a:rPr>
              <a:t> – A virtual pet designed to help users relax and manage stress through interactive care. 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Google Shape;631;p29"/>
          <p:cNvSpPr/>
          <p:nvPr/>
        </p:nvSpPr>
        <p:spPr>
          <a:xfrm>
            <a:off x="1000080" y="2319480"/>
            <a:ext cx="2361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chemeClr val="dk1"/>
                </a:solidFill>
                <a:latin typeface="Arial"/>
                <a:ea typeface="Arial"/>
              </a:rPr>
              <a:t>Mood Tracking Page</a:t>
            </a:r>
            <a:r>
              <a:rPr b="0" lang="en-GB" sz="1200" spc="-1" strike="noStrike">
                <a:solidFill>
                  <a:schemeClr val="dk1"/>
                </a:solidFill>
                <a:latin typeface="Arial"/>
                <a:ea typeface="Arial"/>
              </a:rPr>
              <a:t> – Users log daily moods, track patterns, and gain insights.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Google Shape;632;p29"/>
          <p:cNvSpPr/>
          <p:nvPr/>
        </p:nvSpPr>
        <p:spPr>
          <a:xfrm>
            <a:off x="5945400" y="2319480"/>
            <a:ext cx="27370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chemeClr val="dk1"/>
                </a:solidFill>
                <a:latin typeface="Arial"/>
                <a:ea typeface="Arial"/>
              </a:rPr>
              <a:t>Mental Health Activities &amp; Articles</a:t>
            </a:r>
            <a:r>
              <a:rPr b="0" lang="en-GB" sz="1200" spc="-1" strike="noStrike">
                <a:solidFill>
                  <a:schemeClr val="dk1"/>
                </a:solidFill>
                <a:latin typeface="Arial"/>
                <a:ea typeface="Arial"/>
              </a:rPr>
              <a:t> Read small articles on meditation, mindfulness, and stress relief. Earn in-app currency to unlock rewards.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0" name="Google Shape;633;p29" descr=""/>
          <p:cNvPicPr/>
          <p:nvPr/>
        </p:nvPicPr>
        <p:blipFill>
          <a:blip r:embed="rId4"/>
          <a:stretch/>
        </p:blipFill>
        <p:spPr>
          <a:xfrm>
            <a:off x="4223160" y="2644560"/>
            <a:ext cx="1773720" cy="1182240"/>
          </a:xfrm>
          <a:prstGeom prst="rect">
            <a:avLst/>
          </a:prstGeom>
          <a:ln w="0">
            <a:noFill/>
          </a:ln>
        </p:spPr>
      </p:pic>
      <p:pic>
        <p:nvPicPr>
          <p:cNvPr id="571" name="Google Shape;634;p29" descr=""/>
          <p:cNvPicPr/>
          <p:nvPr/>
        </p:nvPicPr>
        <p:blipFill>
          <a:blip r:embed="rId5"/>
          <a:stretch/>
        </p:blipFill>
        <p:spPr>
          <a:xfrm>
            <a:off x="3329280" y="1491840"/>
            <a:ext cx="1576440" cy="118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639;p30"/>
          <p:cNvSpPr/>
          <p:nvPr/>
        </p:nvSpPr>
        <p:spPr>
          <a:xfrm>
            <a:off x="1644120" y="323640"/>
            <a:ext cx="634572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Google Shape;640;p30">
            <a:hlinkClick r:id="rId1"/>
          </p:cNvPr>
          <p:cNvSpPr/>
          <p:nvPr/>
        </p:nvSpPr>
        <p:spPr>
          <a:xfrm>
            <a:off x="8066160" y="32364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Google Shape;641;p30">
            <a:hlinkClick r:id="rId2"/>
          </p:cNvPr>
          <p:cNvSpPr/>
          <p:nvPr/>
        </p:nvSpPr>
        <p:spPr>
          <a:xfrm>
            <a:off x="8153640" y="41292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75" name="Google Shape;642;p30"/>
          <p:cNvGrpSpPr/>
          <p:nvPr/>
        </p:nvGrpSpPr>
        <p:grpSpPr>
          <a:xfrm>
            <a:off x="720000" y="323640"/>
            <a:ext cx="806760" cy="357120"/>
            <a:chOff x="720000" y="323640"/>
            <a:chExt cx="806760" cy="357120"/>
          </a:xfrm>
        </p:grpSpPr>
        <p:sp>
          <p:nvSpPr>
            <p:cNvPr id="576" name="Google Shape;643;p30"/>
            <p:cNvSpPr/>
            <p:nvPr/>
          </p:nvSpPr>
          <p:spPr>
            <a:xfrm>
              <a:off x="720000" y="32364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7" name="Google Shape;644;p30"/>
            <p:cNvSpPr/>
            <p:nvPr/>
          </p:nvSpPr>
          <p:spPr>
            <a:xfrm flipH="1">
              <a:off x="826560" y="42012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8" name="Google Shape;645;p30"/>
            <p:cNvSpPr/>
            <p:nvPr/>
          </p:nvSpPr>
          <p:spPr>
            <a:xfrm flipH="1">
              <a:off x="1049400" y="42012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9" name="Google Shape;646;p30"/>
            <p:cNvSpPr/>
            <p:nvPr/>
          </p:nvSpPr>
          <p:spPr>
            <a:xfrm flipH="1">
              <a:off x="1271520" y="41760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1371960" y="284400"/>
            <a:ext cx="7703280" cy="1098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2"/>
                </a:solidFill>
                <a:latin typeface="Krona One"/>
                <a:ea typeface="Krona One"/>
              </a:rPr>
              <a:t>Why Have We Chosen This As A Project?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1" name="Google Shape;648;p30" descr="A blue and black sign with white letters&#10;&#10;AI-generated content may be incorrect."/>
          <p:cNvPicPr/>
          <p:nvPr/>
        </p:nvPicPr>
        <p:blipFill>
          <a:blip r:embed="rId3"/>
          <a:srcRect l="0" t="0" r="0" b="49189"/>
          <a:stretch/>
        </p:blipFill>
        <p:spPr>
          <a:xfrm>
            <a:off x="1807920" y="371520"/>
            <a:ext cx="660960" cy="261000"/>
          </a:xfrm>
          <a:prstGeom prst="rect">
            <a:avLst/>
          </a:prstGeom>
          <a:ln w="0">
            <a:noFill/>
          </a:ln>
        </p:spPr>
      </p:pic>
      <p:pic>
        <p:nvPicPr>
          <p:cNvPr id="582" name="Google Shape;649;p30" descr=""/>
          <p:cNvPicPr/>
          <p:nvPr/>
        </p:nvPicPr>
        <p:blipFill>
          <a:blip r:embed="rId4"/>
          <a:stretch/>
        </p:blipFill>
        <p:spPr>
          <a:xfrm>
            <a:off x="2931120" y="1016640"/>
            <a:ext cx="3454920" cy="3454920"/>
          </a:xfrm>
          <a:prstGeom prst="rect">
            <a:avLst/>
          </a:prstGeom>
          <a:ln w="0">
            <a:noFill/>
          </a:ln>
        </p:spPr>
      </p:pic>
      <p:sp>
        <p:nvSpPr>
          <p:cNvPr id="583" name=""/>
          <p:cNvSpPr txBox="1"/>
          <p:nvPr/>
        </p:nvSpPr>
        <p:spPr>
          <a:xfrm>
            <a:off x="444600" y="4677480"/>
            <a:ext cx="154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Cameron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ubTitle"/>
          </p:nvPr>
        </p:nvSpPr>
        <p:spPr>
          <a:xfrm>
            <a:off x="928080" y="879480"/>
            <a:ext cx="5108760" cy="342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139680">
              <a:lnSpc>
                <a:spcPct val="115000"/>
              </a:lnSpc>
              <a:spcBef>
                <a:spcPts val="850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chemeClr val="dk1"/>
                </a:solidFill>
                <a:latin typeface="DM Sans"/>
                <a:ea typeface="DM Sans"/>
              </a:rPr>
              <a:t>It has been shown that caring for pets does significantly increase quality of life for both healthy and mentally ill patients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277560">
              <a:lnSpc>
                <a:spcPct val="115000"/>
              </a:lnSpc>
              <a:spcBef>
                <a:spcPts val="850"/>
              </a:spcBef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15000"/>
              </a:lnSpc>
              <a:spcBef>
                <a:spcPts val="850"/>
              </a:spcBef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139680">
              <a:lnSpc>
                <a:spcPct val="115000"/>
              </a:lnSpc>
              <a:spcBef>
                <a:spcPts val="850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chemeClr val="dk1"/>
                </a:solidFill>
                <a:latin typeface="DM Sans"/>
                <a:ea typeface="DM Sans"/>
              </a:rPr>
              <a:t>Keeping track of people’s mood and keywords allows for better recommendation of methods for managing or keeping moods high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139680" algn="ctr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9bdd"/>
                </a:solidFill>
                <a:highlight>
                  <a:srgbClr val="000000"/>
                </a:highlight>
                <a:latin typeface="DM Sans"/>
                <a:ea typeface="DM Sans"/>
              </a:rPr>
              <a:t>This is linked with the recommended articles page which may be influenced by reports from the mood tracker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277560">
              <a:lnSpc>
                <a:spcPct val="115000"/>
              </a:lnSpc>
              <a:spcBef>
                <a:spcPts val="850"/>
              </a:spcBef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5" name="Google Shape;655;p31"/>
          <p:cNvGrpSpPr/>
          <p:nvPr/>
        </p:nvGrpSpPr>
        <p:grpSpPr>
          <a:xfrm>
            <a:off x="6980400" y="505800"/>
            <a:ext cx="2162880" cy="5876640"/>
            <a:chOff x="6980400" y="505800"/>
            <a:chExt cx="2162880" cy="5876640"/>
          </a:xfrm>
        </p:grpSpPr>
        <p:sp>
          <p:nvSpPr>
            <p:cNvPr id="586" name="Google Shape;656;p31"/>
            <p:cNvSpPr/>
            <p:nvPr/>
          </p:nvSpPr>
          <p:spPr>
            <a:xfrm>
              <a:off x="7441920" y="4145760"/>
              <a:ext cx="503640" cy="1914840"/>
            </a:xfrm>
            <a:custGeom>
              <a:avLst/>
              <a:gdLst>
                <a:gd name="textAreaLeft" fmla="*/ 0 w 503640"/>
                <a:gd name="textAreaRight" fmla="*/ 504360 w 503640"/>
                <a:gd name="textAreaTop" fmla="*/ 0 h 1914840"/>
                <a:gd name="textAreaBottom" fmla="*/ 1915560 h 1914840"/>
              </a:gdLst>
              <a:ahLst/>
              <a:rect l="textAreaLeft" t="textAreaTop" r="textAreaRight" b="textAreaBottom"/>
              <a:pathLst>
                <a:path w="5478" h="20801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7" name="Google Shape;657;p31"/>
            <p:cNvSpPr/>
            <p:nvPr/>
          </p:nvSpPr>
          <p:spPr>
            <a:xfrm>
              <a:off x="7255800" y="6040800"/>
              <a:ext cx="712080" cy="341640"/>
            </a:xfrm>
            <a:custGeom>
              <a:avLst/>
              <a:gdLst>
                <a:gd name="textAreaLeft" fmla="*/ 0 w 712080"/>
                <a:gd name="textAreaRight" fmla="*/ 712800 w 712080"/>
                <a:gd name="textAreaTop" fmla="*/ 0 h 341640"/>
                <a:gd name="textAreaBottom" fmla="*/ 342360 h 341640"/>
              </a:gdLst>
              <a:ahLst/>
              <a:rect l="textAreaLeft" t="textAreaTop" r="textAreaRight" b="textAreaBottom"/>
              <a:pathLst>
                <a:path w="7740" h="3716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8" name="Google Shape;658;p31"/>
            <p:cNvSpPr/>
            <p:nvPr/>
          </p:nvSpPr>
          <p:spPr>
            <a:xfrm>
              <a:off x="7503480" y="5836680"/>
              <a:ext cx="411840" cy="455400"/>
            </a:xfrm>
            <a:custGeom>
              <a:avLst/>
              <a:gdLst>
                <a:gd name="textAreaLeft" fmla="*/ 0 w 411840"/>
                <a:gd name="textAreaRight" fmla="*/ 412560 w 411840"/>
                <a:gd name="textAreaTop" fmla="*/ 0 h 455400"/>
                <a:gd name="textAreaBottom" fmla="*/ 456120 h 455400"/>
              </a:gdLst>
              <a:ahLst/>
              <a:rect l="textAreaLeft" t="textAreaTop" r="textAreaRight" b="textAreaBottom"/>
              <a:pathLst>
                <a:path w="4478" h="4954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9" name="Google Shape;659;p31"/>
            <p:cNvSpPr/>
            <p:nvPr/>
          </p:nvSpPr>
          <p:spPr>
            <a:xfrm>
              <a:off x="8019000" y="4148280"/>
              <a:ext cx="503640" cy="1913760"/>
            </a:xfrm>
            <a:custGeom>
              <a:avLst/>
              <a:gdLst>
                <a:gd name="textAreaLeft" fmla="*/ 0 w 503640"/>
                <a:gd name="textAreaRight" fmla="*/ 504360 w 503640"/>
                <a:gd name="textAreaTop" fmla="*/ 0 h 1913760"/>
                <a:gd name="textAreaBottom" fmla="*/ 1914480 h 1913760"/>
              </a:gdLst>
              <a:ahLst/>
              <a:rect l="textAreaLeft" t="textAreaTop" r="textAreaRight" b="textAreaBottom"/>
              <a:pathLst>
                <a:path w="5478" h="20789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0" name="Google Shape;660;p31"/>
            <p:cNvSpPr/>
            <p:nvPr/>
          </p:nvSpPr>
          <p:spPr>
            <a:xfrm>
              <a:off x="7835760" y="6040800"/>
              <a:ext cx="712080" cy="341640"/>
            </a:xfrm>
            <a:custGeom>
              <a:avLst/>
              <a:gdLst>
                <a:gd name="textAreaLeft" fmla="*/ 0 w 712080"/>
                <a:gd name="textAreaRight" fmla="*/ 712800 w 712080"/>
                <a:gd name="textAreaTop" fmla="*/ 0 h 341640"/>
                <a:gd name="textAreaBottom" fmla="*/ 342360 h 341640"/>
              </a:gdLst>
              <a:ahLst/>
              <a:rect l="textAreaLeft" t="textAreaTop" r="textAreaRight" b="textAreaBottom"/>
              <a:pathLst>
                <a:path w="7739" h="3716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1" name="Google Shape;661;p31"/>
            <p:cNvSpPr/>
            <p:nvPr/>
          </p:nvSpPr>
          <p:spPr>
            <a:xfrm>
              <a:off x="8083800" y="5836680"/>
              <a:ext cx="411480" cy="455400"/>
            </a:xfrm>
            <a:custGeom>
              <a:avLst/>
              <a:gdLst>
                <a:gd name="textAreaLeft" fmla="*/ 0 w 411480"/>
                <a:gd name="textAreaRight" fmla="*/ 412200 w 411480"/>
                <a:gd name="textAreaTop" fmla="*/ 0 h 455400"/>
                <a:gd name="textAreaBottom" fmla="*/ 456120 h 455400"/>
              </a:gdLst>
              <a:ahLst/>
              <a:rect l="textAreaLeft" t="textAreaTop" r="textAreaRight" b="textAreaBottom"/>
              <a:pathLst>
                <a:path w="4477" h="4954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2" name="Google Shape;662;p31"/>
            <p:cNvSpPr/>
            <p:nvPr/>
          </p:nvSpPr>
          <p:spPr>
            <a:xfrm>
              <a:off x="7364160" y="2625120"/>
              <a:ext cx="1163880" cy="1679400"/>
            </a:xfrm>
            <a:custGeom>
              <a:avLst/>
              <a:gdLst>
                <a:gd name="textAreaLeft" fmla="*/ 0 w 1163880"/>
                <a:gd name="textAreaRight" fmla="*/ 1164600 w 1163880"/>
                <a:gd name="textAreaTop" fmla="*/ 0 h 1679400"/>
                <a:gd name="textAreaBottom" fmla="*/ 1680120 h 1679400"/>
              </a:gdLst>
              <a:ahLst/>
              <a:rect l="textAreaLeft" t="textAreaTop" r="textAreaRight" b="textAreaBottom"/>
              <a:pathLst>
                <a:path w="12646" h="18242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3" name="Google Shape;663;p31"/>
            <p:cNvSpPr/>
            <p:nvPr/>
          </p:nvSpPr>
          <p:spPr>
            <a:xfrm>
              <a:off x="7024320" y="4050360"/>
              <a:ext cx="167040" cy="195120"/>
            </a:xfrm>
            <a:custGeom>
              <a:avLst/>
              <a:gdLst>
                <a:gd name="textAreaLeft" fmla="*/ 0 w 167040"/>
                <a:gd name="textAreaRight" fmla="*/ 167760 w 167040"/>
                <a:gd name="textAreaTop" fmla="*/ 0 h 195120"/>
                <a:gd name="textAreaBottom" fmla="*/ 195840 h 195120"/>
              </a:gdLst>
              <a:ahLst/>
              <a:rect l="textAreaLeft" t="textAreaTop" r="textAreaRight" b="textAreaBottom"/>
              <a:pathLst>
                <a:path w="1823" h="2125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4" name="Google Shape;664;p31"/>
            <p:cNvSpPr/>
            <p:nvPr/>
          </p:nvSpPr>
          <p:spPr>
            <a:xfrm>
              <a:off x="6980400" y="3721320"/>
              <a:ext cx="400680" cy="497160"/>
            </a:xfrm>
            <a:custGeom>
              <a:avLst/>
              <a:gdLst>
                <a:gd name="textAreaLeft" fmla="*/ 0 w 400680"/>
                <a:gd name="textAreaRight" fmla="*/ 401400 w 400680"/>
                <a:gd name="textAreaTop" fmla="*/ 0 h 497160"/>
                <a:gd name="textAreaBottom" fmla="*/ 497880 h 497160"/>
              </a:gdLst>
              <a:ahLst/>
              <a:rect l="textAreaLeft" t="textAreaTop" r="textAreaRight" b="textAreaBottom"/>
              <a:pathLst>
                <a:path w="4359" h="5405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5" name="Google Shape;665;p31"/>
            <p:cNvSpPr/>
            <p:nvPr/>
          </p:nvSpPr>
          <p:spPr>
            <a:xfrm>
              <a:off x="7257960" y="3131640"/>
              <a:ext cx="228600" cy="660600"/>
            </a:xfrm>
            <a:custGeom>
              <a:avLst/>
              <a:gdLst>
                <a:gd name="textAreaLeft" fmla="*/ 0 w 228600"/>
                <a:gd name="textAreaRight" fmla="*/ 229320 w 228600"/>
                <a:gd name="textAreaTop" fmla="*/ 0 h 660600"/>
                <a:gd name="textAreaBottom" fmla="*/ 661320 h 660600"/>
              </a:gdLst>
              <a:ahLst/>
              <a:rect l="textAreaLeft" t="textAreaTop" r="textAreaRight" b="textAreaBottom"/>
              <a:pathLst>
                <a:path w="2490" h="718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6" name="Google Shape;666;p31"/>
            <p:cNvSpPr/>
            <p:nvPr/>
          </p:nvSpPr>
          <p:spPr>
            <a:xfrm>
              <a:off x="7264440" y="1617480"/>
              <a:ext cx="288720" cy="1907280"/>
            </a:xfrm>
            <a:custGeom>
              <a:avLst/>
              <a:gdLst>
                <a:gd name="textAreaLeft" fmla="*/ 0 w 288720"/>
                <a:gd name="textAreaRight" fmla="*/ 289440 w 288720"/>
                <a:gd name="textAreaTop" fmla="*/ 0 h 1907280"/>
                <a:gd name="textAreaBottom" fmla="*/ 1908000 h 1907280"/>
              </a:gdLst>
              <a:ahLst/>
              <a:rect l="textAreaLeft" t="textAreaTop" r="textAreaRight" b="textAreaBottom"/>
              <a:pathLst>
                <a:path w="3144" h="20718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7" name="Google Shape;667;p31"/>
            <p:cNvSpPr/>
            <p:nvPr/>
          </p:nvSpPr>
          <p:spPr>
            <a:xfrm>
              <a:off x="7528680" y="1545120"/>
              <a:ext cx="559800" cy="1079280"/>
            </a:xfrm>
            <a:custGeom>
              <a:avLst/>
              <a:gdLst>
                <a:gd name="textAreaLeft" fmla="*/ 0 w 559800"/>
                <a:gd name="textAreaRight" fmla="*/ 560520 w 559800"/>
                <a:gd name="textAreaTop" fmla="*/ 0 h 1079280"/>
                <a:gd name="textAreaBottom" fmla="*/ 1080000 h 1079280"/>
              </a:gdLst>
              <a:ahLst/>
              <a:rect l="textAreaLeft" t="textAreaTop" r="textAreaRight" b="textAreaBottom"/>
              <a:pathLst>
                <a:path w="6085" h="11728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8" name="Google Shape;668;p31"/>
            <p:cNvSpPr/>
            <p:nvPr/>
          </p:nvSpPr>
          <p:spPr>
            <a:xfrm>
              <a:off x="7727040" y="1545120"/>
              <a:ext cx="263520" cy="174960"/>
            </a:xfrm>
            <a:custGeom>
              <a:avLst/>
              <a:gdLst>
                <a:gd name="textAreaLeft" fmla="*/ 0 w 263520"/>
                <a:gd name="textAreaRight" fmla="*/ 264240 w 263520"/>
                <a:gd name="textAreaTop" fmla="*/ 0 h 174960"/>
                <a:gd name="textAreaBottom" fmla="*/ 175680 h 174960"/>
              </a:gdLst>
              <a:ahLst/>
              <a:rect l="textAreaLeft" t="textAreaTop" r="textAreaRight" b="textAreaBottom"/>
              <a:pathLst>
                <a:path w="2870" h="1906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840" bIns="87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9" name="Google Shape;669;p31"/>
            <p:cNvSpPr/>
            <p:nvPr/>
          </p:nvSpPr>
          <p:spPr>
            <a:xfrm>
              <a:off x="7828200" y="1545120"/>
              <a:ext cx="715320" cy="2315160"/>
            </a:xfrm>
            <a:custGeom>
              <a:avLst/>
              <a:gdLst>
                <a:gd name="textAreaLeft" fmla="*/ 0 w 715320"/>
                <a:gd name="textAreaRight" fmla="*/ 716040 w 715320"/>
                <a:gd name="textAreaTop" fmla="*/ 0 h 2315160"/>
                <a:gd name="textAreaBottom" fmla="*/ 2315880 h 2315160"/>
              </a:gdLst>
              <a:ahLst/>
              <a:rect l="textAreaLeft" t="textAreaTop" r="textAreaRight" b="textAreaBottom"/>
              <a:pathLst>
                <a:path w="7775" h="25147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0" name="Google Shape;670;p31"/>
            <p:cNvSpPr/>
            <p:nvPr/>
          </p:nvSpPr>
          <p:spPr>
            <a:xfrm>
              <a:off x="7913520" y="1547280"/>
              <a:ext cx="204480" cy="893160"/>
            </a:xfrm>
            <a:custGeom>
              <a:avLst/>
              <a:gdLst>
                <a:gd name="textAreaLeft" fmla="*/ 0 w 204480"/>
                <a:gd name="textAreaRight" fmla="*/ 205200 w 204480"/>
                <a:gd name="textAreaTop" fmla="*/ 0 h 893160"/>
                <a:gd name="textAreaBottom" fmla="*/ 893880 h 893160"/>
              </a:gdLst>
              <a:ahLst/>
              <a:rect l="textAreaLeft" t="textAreaTop" r="textAreaRight" b="textAreaBottom"/>
              <a:pathLst>
                <a:path w="2228" h="9705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1" name="Google Shape;671;p31"/>
            <p:cNvSpPr/>
            <p:nvPr/>
          </p:nvSpPr>
          <p:spPr>
            <a:xfrm>
              <a:off x="7372080" y="1550520"/>
              <a:ext cx="364680" cy="2309760"/>
            </a:xfrm>
            <a:custGeom>
              <a:avLst/>
              <a:gdLst>
                <a:gd name="textAreaLeft" fmla="*/ 0 w 364680"/>
                <a:gd name="textAreaRight" fmla="*/ 365400 w 364680"/>
                <a:gd name="textAreaTop" fmla="*/ 0 h 2309760"/>
                <a:gd name="textAreaBottom" fmla="*/ 2310480 h 2309760"/>
              </a:gdLst>
              <a:ahLst/>
              <a:rect l="textAreaLeft" t="textAreaTop" r="textAreaRight" b="textAreaBottom"/>
              <a:pathLst>
                <a:path w="3966" h="25088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2" name="Google Shape;672;p31"/>
            <p:cNvSpPr/>
            <p:nvPr/>
          </p:nvSpPr>
          <p:spPr>
            <a:xfrm>
              <a:off x="7383960" y="1983600"/>
              <a:ext cx="70560" cy="1540080"/>
            </a:xfrm>
            <a:custGeom>
              <a:avLst/>
              <a:gdLst>
                <a:gd name="textAreaLeft" fmla="*/ 0 w 70560"/>
                <a:gd name="textAreaRight" fmla="*/ 71280 w 70560"/>
                <a:gd name="textAreaTop" fmla="*/ 0 h 1540080"/>
                <a:gd name="textAreaBottom" fmla="*/ 1540800 h 1540080"/>
              </a:gdLst>
              <a:ahLst/>
              <a:rect l="textAreaLeft" t="textAreaTop" r="textAreaRight" b="textAreaBottom"/>
              <a:pathLst>
                <a:path w="775" h="16729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3" name="Google Shape;673;p31"/>
            <p:cNvSpPr/>
            <p:nvPr/>
          </p:nvSpPr>
          <p:spPr>
            <a:xfrm>
              <a:off x="7490520" y="1549440"/>
              <a:ext cx="232920" cy="879840"/>
            </a:xfrm>
            <a:custGeom>
              <a:avLst/>
              <a:gdLst>
                <a:gd name="textAreaLeft" fmla="*/ 0 w 232920"/>
                <a:gd name="textAreaRight" fmla="*/ 233640 w 232920"/>
                <a:gd name="textAreaTop" fmla="*/ 0 h 879840"/>
                <a:gd name="textAreaBottom" fmla="*/ 880560 h 879840"/>
              </a:gdLst>
              <a:ahLst/>
              <a:rect l="textAreaLeft" t="textAreaTop" r="textAreaRight" b="textAreaBottom"/>
              <a:pathLst>
                <a:path w="2537" h="9562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4" name="Google Shape;674;p31"/>
            <p:cNvSpPr/>
            <p:nvPr/>
          </p:nvSpPr>
          <p:spPr>
            <a:xfrm>
              <a:off x="8215200" y="1606320"/>
              <a:ext cx="862560" cy="1003680"/>
            </a:xfrm>
            <a:custGeom>
              <a:avLst/>
              <a:gdLst>
                <a:gd name="textAreaLeft" fmla="*/ 0 w 862560"/>
                <a:gd name="textAreaRight" fmla="*/ 863280 w 862560"/>
                <a:gd name="textAreaTop" fmla="*/ 0 h 1003680"/>
                <a:gd name="textAreaBottom" fmla="*/ 1004400 h 1003680"/>
              </a:gdLst>
              <a:ahLst/>
              <a:rect l="textAreaLeft" t="textAreaTop" r="textAreaRight" b="textAreaBottom"/>
              <a:pathLst>
                <a:path w="9372" h="10907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5" name="Google Shape;675;p31"/>
            <p:cNvSpPr/>
            <p:nvPr/>
          </p:nvSpPr>
          <p:spPr>
            <a:xfrm>
              <a:off x="8233920" y="1985760"/>
              <a:ext cx="24480" cy="95760"/>
            </a:xfrm>
            <a:custGeom>
              <a:avLst/>
              <a:gdLst>
                <a:gd name="textAreaLeft" fmla="*/ 0 w 24480"/>
                <a:gd name="textAreaRight" fmla="*/ 25200 w 24480"/>
                <a:gd name="textAreaTop" fmla="*/ 0 h 95760"/>
                <a:gd name="textAreaBottom" fmla="*/ 96480 h 95760"/>
              </a:gdLst>
              <a:ahLst/>
              <a:rect l="textAreaLeft" t="textAreaTop" r="textAreaRight" b="textAreaBottom"/>
              <a:pathLst>
                <a:path w="275" h="1049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8240" bIns="48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6" name="Google Shape;676;p31"/>
            <p:cNvSpPr/>
            <p:nvPr/>
          </p:nvSpPr>
          <p:spPr>
            <a:xfrm>
              <a:off x="7941240" y="2498400"/>
              <a:ext cx="503640" cy="366840"/>
            </a:xfrm>
            <a:custGeom>
              <a:avLst/>
              <a:gdLst>
                <a:gd name="textAreaLeft" fmla="*/ 0 w 503640"/>
                <a:gd name="textAreaRight" fmla="*/ 504360 w 503640"/>
                <a:gd name="textAreaTop" fmla="*/ 0 h 366840"/>
                <a:gd name="textAreaBottom" fmla="*/ 367560 h 366840"/>
              </a:gdLst>
              <a:ahLst/>
              <a:rect l="textAreaLeft" t="textAreaTop" r="textAreaRight" b="textAreaBottom"/>
              <a:pathLst>
                <a:path w="5478" h="3993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7" name="Google Shape;677;p31"/>
            <p:cNvSpPr/>
            <p:nvPr/>
          </p:nvSpPr>
          <p:spPr>
            <a:xfrm>
              <a:off x="8326080" y="2556000"/>
              <a:ext cx="380880" cy="275760"/>
            </a:xfrm>
            <a:custGeom>
              <a:avLst/>
              <a:gdLst>
                <a:gd name="textAreaLeft" fmla="*/ 0 w 380880"/>
                <a:gd name="textAreaRight" fmla="*/ 381600 w 380880"/>
                <a:gd name="textAreaTop" fmla="*/ 0 h 275760"/>
                <a:gd name="textAreaBottom" fmla="*/ 276480 h 275760"/>
              </a:gdLst>
              <a:ahLst/>
              <a:rect l="textAreaLeft" t="textAreaTop" r="textAreaRight" b="textAreaBottom"/>
              <a:pathLst>
                <a:path w="4144" h="3001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8" name="Google Shape;678;p31"/>
            <p:cNvSpPr/>
            <p:nvPr/>
          </p:nvSpPr>
          <p:spPr>
            <a:xfrm>
              <a:off x="8390520" y="2338200"/>
              <a:ext cx="752760" cy="474840"/>
            </a:xfrm>
            <a:custGeom>
              <a:avLst/>
              <a:gdLst>
                <a:gd name="textAreaLeft" fmla="*/ 0 w 752760"/>
                <a:gd name="textAreaRight" fmla="*/ 753480 w 752760"/>
                <a:gd name="textAreaTop" fmla="*/ 0 h 474840"/>
                <a:gd name="textAreaBottom" fmla="*/ 475560 h 474840"/>
              </a:gdLst>
              <a:ahLst/>
              <a:rect l="textAreaLeft" t="textAreaTop" r="textAreaRight" b="textAreaBottom"/>
              <a:pathLst>
                <a:path w="8181" h="5162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9" name="Google Shape;679;p31"/>
            <p:cNvSpPr/>
            <p:nvPr/>
          </p:nvSpPr>
          <p:spPr>
            <a:xfrm>
              <a:off x="8650440" y="2351160"/>
              <a:ext cx="227520" cy="113400"/>
            </a:xfrm>
            <a:custGeom>
              <a:avLst/>
              <a:gdLst>
                <a:gd name="textAreaLeft" fmla="*/ 0 w 227520"/>
                <a:gd name="textAreaRight" fmla="*/ 228240 w 227520"/>
                <a:gd name="textAreaTop" fmla="*/ 0 h 113400"/>
                <a:gd name="textAreaBottom" fmla="*/ 114120 h 113400"/>
              </a:gdLst>
              <a:ahLst/>
              <a:rect l="textAreaLeft" t="textAreaTop" r="textAreaRight" b="textAreaBottom"/>
              <a:pathLst>
                <a:path w="2478" h="1239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0" name="Google Shape;680;p31"/>
            <p:cNvSpPr/>
            <p:nvPr/>
          </p:nvSpPr>
          <p:spPr>
            <a:xfrm>
              <a:off x="7352280" y="505800"/>
              <a:ext cx="1015920" cy="821520"/>
            </a:xfrm>
            <a:custGeom>
              <a:avLst/>
              <a:gdLst>
                <a:gd name="textAreaLeft" fmla="*/ 0 w 1015920"/>
                <a:gd name="textAreaRight" fmla="*/ 1016640 w 1015920"/>
                <a:gd name="textAreaTop" fmla="*/ 0 h 821520"/>
                <a:gd name="textAreaBottom" fmla="*/ 822240 h 821520"/>
              </a:gdLst>
              <a:ahLst/>
              <a:rect l="textAreaLeft" t="textAreaTop" r="textAreaRight" b="textAreaBottom"/>
              <a:pathLst>
                <a:path w="11038" h="8928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1" name="Google Shape;681;p31"/>
            <p:cNvSpPr/>
            <p:nvPr/>
          </p:nvSpPr>
          <p:spPr>
            <a:xfrm>
              <a:off x="7431120" y="906120"/>
              <a:ext cx="203400" cy="181080"/>
            </a:xfrm>
            <a:custGeom>
              <a:avLst/>
              <a:gdLst>
                <a:gd name="textAreaLeft" fmla="*/ 0 w 203400"/>
                <a:gd name="textAreaRight" fmla="*/ 204120 w 203400"/>
                <a:gd name="textAreaTop" fmla="*/ 0 h 181080"/>
                <a:gd name="textAreaBottom" fmla="*/ 181800 h 181080"/>
              </a:gdLst>
              <a:ahLst/>
              <a:rect l="textAreaLeft" t="textAreaTop" r="textAreaRight" b="textAreaBottom"/>
              <a:pathLst>
                <a:path w="2216" h="1973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720" bIns="90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2" name="Google Shape;682;p31"/>
            <p:cNvSpPr/>
            <p:nvPr/>
          </p:nvSpPr>
          <p:spPr>
            <a:xfrm>
              <a:off x="7737120" y="1023120"/>
              <a:ext cx="253800" cy="526680"/>
            </a:xfrm>
            <a:custGeom>
              <a:avLst/>
              <a:gdLst>
                <a:gd name="textAreaLeft" fmla="*/ 0 w 253800"/>
                <a:gd name="textAreaRight" fmla="*/ 254520 w 253800"/>
                <a:gd name="textAreaTop" fmla="*/ 0 h 526680"/>
                <a:gd name="textAreaBottom" fmla="*/ 527400 h 526680"/>
              </a:gdLst>
              <a:ahLst/>
              <a:rect l="textAreaLeft" t="textAreaTop" r="textAreaRight" b="textAreaBottom"/>
              <a:pathLst>
                <a:path w="2763" h="5728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3" name="Google Shape;683;p31"/>
            <p:cNvSpPr/>
            <p:nvPr/>
          </p:nvSpPr>
          <p:spPr>
            <a:xfrm>
              <a:off x="7739280" y="1183320"/>
              <a:ext cx="191160" cy="203400"/>
            </a:xfrm>
            <a:custGeom>
              <a:avLst/>
              <a:gdLst>
                <a:gd name="textAreaLeft" fmla="*/ 0 w 191160"/>
                <a:gd name="textAreaRight" fmla="*/ 191880 w 191160"/>
                <a:gd name="textAreaTop" fmla="*/ 0 h 203400"/>
                <a:gd name="textAreaBottom" fmla="*/ 204120 h 203400"/>
              </a:gdLst>
              <a:ahLst/>
              <a:rect l="textAreaLeft" t="textAreaTop" r="textAreaRight" b="textAreaBottom"/>
              <a:pathLst>
                <a:path w="2085" h="2215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4" name="Google Shape;684;p31"/>
            <p:cNvSpPr/>
            <p:nvPr/>
          </p:nvSpPr>
          <p:spPr>
            <a:xfrm>
              <a:off x="7463160" y="608760"/>
              <a:ext cx="602640" cy="657720"/>
            </a:xfrm>
            <a:custGeom>
              <a:avLst/>
              <a:gdLst>
                <a:gd name="textAreaLeft" fmla="*/ 0 w 602640"/>
                <a:gd name="textAreaRight" fmla="*/ 603360 w 602640"/>
                <a:gd name="textAreaTop" fmla="*/ 0 h 657720"/>
                <a:gd name="textAreaBottom" fmla="*/ 658440 h 657720"/>
              </a:gdLst>
              <a:ahLst/>
              <a:rect l="textAreaLeft" t="textAreaTop" r="textAreaRight" b="textAreaBottom"/>
              <a:pathLst>
                <a:path w="6553" h="7151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5" name="Google Shape;685;p31"/>
            <p:cNvSpPr/>
            <p:nvPr/>
          </p:nvSpPr>
          <p:spPr>
            <a:xfrm>
              <a:off x="7565040" y="983880"/>
              <a:ext cx="36720" cy="72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72720"/>
                <a:gd name="textAreaBottom" fmla="*/ 73440 h 72720"/>
              </a:gdLst>
              <a:ahLst/>
              <a:rect l="textAreaLeft" t="textAreaTop" r="textAreaRight" b="textAreaBottom"/>
              <a:pathLst>
                <a:path w="406" h="797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6" name="Google Shape;686;p31"/>
            <p:cNvSpPr/>
            <p:nvPr/>
          </p:nvSpPr>
          <p:spPr>
            <a:xfrm>
              <a:off x="7685640" y="924480"/>
              <a:ext cx="43200" cy="43200"/>
            </a:xfrm>
            <a:custGeom>
              <a:avLst/>
              <a:gdLst>
                <a:gd name="textAreaLeft" fmla="*/ 0 w 43200"/>
                <a:gd name="textAreaRight" fmla="*/ 43920 w 43200"/>
                <a:gd name="textAreaTop" fmla="*/ 0 h 43200"/>
                <a:gd name="textAreaBottom" fmla="*/ 43920 h 43200"/>
              </a:gdLst>
              <a:ahLst/>
              <a:rect l="textAreaLeft" t="textAreaTop" r="textAreaRight" b="textAreaBottom"/>
              <a:pathLst>
                <a:path w="477" h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7" name="Google Shape;687;p31"/>
            <p:cNvSpPr/>
            <p:nvPr/>
          </p:nvSpPr>
          <p:spPr>
            <a:xfrm>
              <a:off x="7512120" y="916560"/>
              <a:ext cx="39960" cy="41040"/>
            </a:xfrm>
            <a:custGeom>
              <a:avLst/>
              <a:gdLst>
                <a:gd name="textAreaLeft" fmla="*/ 0 w 39960"/>
                <a:gd name="textAreaRight" fmla="*/ 40680 w 39960"/>
                <a:gd name="textAreaTop" fmla="*/ 0 h 41040"/>
                <a:gd name="textAreaBottom" fmla="*/ 41760 h 41040"/>
              </a:gdLst>
              <a:ahLst/>
              <a:rect l="textAreaLeft" t="textAreaTop" r="textAreaRight" b="textAreaBottom"/>
              <a:pathLst>
                <a:path w="442" h="454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8" name="Google Shape;688;p31"/>
            <p:cNvSpPr/>
            <p:nvPr/>
          </p:nvSpPr>
          <p:spPr>
            <a:xfrm>
              <a:off x="7479360" y="793800"/>
              <a:ext cx="105840" cy="45720"/>
            </a:xfrm>
            <a:custGeom>
              <a:avLst/>
              <a:gdLst>
                <a:gd name="textAreaLeft" fmla="*/ 0 w 105840"/>
                <a:gd name="textAreaRight" fmla="*/ 106560 w 105840"/>
                <a:gd name="textAreaTop" fmla="*/ 0 h 45720"/>
                <a:gd name="textAreaBottom" fmla="*/ 46440 h 45720"/>
              </a:gdLst>
              <a:ahLst/>
              <a:rect l="textAreaLeft" t="textAreaTop" r="textAreaRight" b="textAreaBottom"/>
              <a:pathLst>
                <a:path w="1156" h="503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9" name="Google Shape;689;p31"/>
            <p:cNvSpPr/>
            <p:nvPr/>
          </p:nvSpPr>
          <p:spPr>
            <a:xfrm>
              <a:off x="7676640" y="789480"/>
              <a:ext cx="153000" cy="52920"/>
            </a:xfrm>
            <a:custGeom>
              <a:avLst/>
              <a:gdLst>
                <a:gd name="textAreaLeft" fmla="*/ 0 w 153000"/>
                <a:gd name="textAreaRight" fmla="*/ 153720 w 153000"/>
                <a:gd name="textAreaTop" fmla="*/ 0 h 52920"/>
                <a:gd name="textAreaBottom" fmla="*/ 53640 h 52920"/>
              </a:gdLst>
              <a:ahLst/>
              <a:rect l="textAreaLeft" t="textAreaTop" r="textAreaRight" b="textAreaBottom"/>
              <a:pathLst>
                <a:path w="1668" h="582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0" name="Google Shape;690;p31"/>
            <p:cNvSpPr/>
            <p:nvPr/>
          </p:nvSpPr>
          <p:spPr>
            <a:xfrm>
              <a:off x="7594560" y="1092240"/>
              <a:ext cx="99360" cy="31320"/>
            </a:xfrm>
            <a:custGeom>
              <a:avLst/>
              <a:gdLst>
                <a:gd name="textAreaLeft" fmla="*/ 0 w 99360"/>
                <a:gd name="textAreaRight" fmla="*/ 100080 w 99360"/>
                <a:gd name="textAreaTop" fmla="*/ 0 h 31320"/>
                <a:gd name="textAreaBottom" fmla="*/ 32040 h 31320"/>
              </a:gdLst>
              <a:ahLst/>
              <a:rect l="textAreaLeft" t="textAreaTop" r="textAreaRight" b="textAreaBottom"/>
              <a:pathLst>
                <a:path w="1085" h="349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1" name="Google Shape;691;p31"/>
            <p:cNvSpPr/>
            <p:nvPr/>
          </p:nvSpPr>
          <p:spPr>
            <a:xfrm>
              <a:off x="7593480" y="1086480"/>
              <a:ext cx="90360" cy="20520"/>
            </a:xfrm>
            <a:custGeom>
              <a:avLst/>
              <a:gdLst>
                <a:gd name="textAreaLeft" fmla="*/ 0 w 90360"/>
                <a:gd name="textAreaRight" fmla="*/ 91080 w 90360"/>
                <a:gd name="textAreaTop" fmla="*/ 0 h 20520"/>
                <a:gd name="textAreaBottom" fmla="*/ 21240 h 20520"/>
              </a:gdLst>
              <a:ahLst/>
              <a:rect l="textAreaLeft" t="textAreaTop" r="textAreaRight" b="textAreaBottom"/>
              <a:pathLst>
                <a:path w="989" h="231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2" name="Google Shape;692;p31"/>
            <p:cNvSpPr/>
            <p:nvPr/>
          </p:nvSpPr>
          <p:spPr>
            <a:xfrm>
              <a:off x="7581600" y="1085040"/>
              <a:ext cx="125280" cy="25200"/>
            </a:xfrm>
            <a:custGeom>
              <a:avLst/>
              <a:gdLst>
                <a:gd name="textAreaLeft" fmla="*/ 0 w 125280"/>
                <a:gd name="textAreaRight" fmla="*/ 126000 w 125280"/>
                <a:gd name="textAreaTop" fmla="*/ 0 h 25200"/>
                <a:gd name="textAreaBottom" fmla="*/ 25920 h 25200"/>
              </a:gdLst>
              <a:ahLst/>
              <a:rect l="textAreaLeft" t="textAreaTop" r="textAreaRight" b="textAreaBottom"/>
              <a:pathLst>
                <a:path w="1370" h="28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3" name="Google Shape;693;p31"/>
            <p:cNvSpPr/>
            <p:nvPr/>
          </p:nvSpPr>
          <p:spPr>
            <a:xfrm>
              <a:off x="7625160" y="825840"/>
              <a:ext cx="224280" cy="224280"/>
            </a:xfrm>
            <a:custGeom>
              <a:avLst/>
              <a:gdLst>
                <a:gd name="textAreaLeft" fmla="*/ 0 w 224280"/>
                <a:gd name="textAreaRight" fmla="*/ 225000 w 224280"/>
                <a:gd name="textAreaTop" fmla="*/ 0 h 224280"/>
                <a:gd name="textAreaBottom" fmla="*/ 225000 h 224280"/>
              </a:gdLst>
              <a:ahLst/>
              <a:rect l="textAreaLeft" t="textAreaTop" r="textAreaRight" b="textAreaBottom"/>
              <a:pathLst>
                <a:path w="2442" h="2442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4" name="Google Shape;694;p31"/>
            <p:cNvSpPr/>
            <p:nvPr/>
          </p:nvSpPr>
          <p:spPr>
            <a:xfrm>
              <a:off x="7413480" y="833400"/>
              <a:ext cx="163800" cy="209880"/>
            </a:xfrm>
            <a:custGeom>
              <a:avLst/>
              <a:gdLst>
                <a:gd name="textAreaLeft" fmla="*/ 0 w 163800"/>
                <a:gd name="textAreaRight" fmla="*/ 164520 w 163800"/>
                <a:gd name="textAreaTop" fmla="*/ 0 h 209880"/>
                <a:gd name="textAreaBottom" fmla="*/ 210600 h 209880"/>
              </a:gdLst>
              <a:ahLst/>
              <a:rect l="textAreaLeft" t="textAreaTop" r="textAreaRight" b="textAreaBottom"/>
              <a:pathLst>
                <a:path w="1787" h="2287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5" name="Google Shape;695;p31"/>
            <p:cNvSpPr/>
            <p:nvPr/>
          </p:nvSpPr>
          <p:spPr>
            <a:xfrm>
              <a:off x="7568280" y="921960"/>
              <a:ext cx="69480" cy="20160"/>
            </a:xfrm>
            <a:custGeom>
              <a:avLst/>
              <a:gdLst>
                <a:gd name="textAreaLeft" fmla="*/ 0 w 69480"/>
                <a:gd name="textAreaRight" fmla="*/ 70200 w 69480"/>
                <a:gd name="textAreaTop" fmla="*/ 0 h 20160"/>
                <a:gd name="textAreaBottom" fmla="*/ 20880 h 20160"/>
              </a:gdLst>
              <a:ahLst/>
              <a:rect l="textAreaLeft" t="textAreaTop" r="textAreaRight" b="textAreaBottom"/>
              <a:pathLst>
                <a:path w="763" h="228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6" name="Google Shape;696;p31"/>
            <p:cNvSpPr/>
            <p:nvPr/>
          </p:nvSpPr>
          <p:spPr>
            <a:xfrm>
              <a:off x="7843320" y="945720"/>
              <a:ext cx="148320" cy="30600"/>
            </a:xfrm>
            <a:custGeom>
              <a:avLst/>
              <a:gdLst>
                <a:gd name="textAreaLeft" fmla="*/ 0 w 148320"/>
                <a:gd name="textAreaRight" fmla="*/ 149040 w 148320"/>
                <a:gd name="textAreaTop" fmla="*/ 0 h 30600"/>
                <a:gd name="textAreaBottom" fmla="*/ 31320 h 30600"/>
              </a:gdLst>
              <a:ahLst/>
              <a:rect l="textAreaLeft" t="textAreaTop" r="textAreaRight" b="textAreaBottom"/>
              <a:pathLst>
                <a:path w="1620" h="342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480" bIns="15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7" name="Google Shape;697;p31"/>
            <p:cNvSpPr/>
            <p:nvPr/>
          </p:nvSpPr>
          <p:spPr>
            <a:xfrm>
              <a:off x="7931160" y="738000"/>
              <a:ext cx="249480" cy="284400"/>
            </a:xfrm>
            <a:custGeom>
              <a:avLst/>
              <a:gdLst>
                <a:gd name="textAreaLeft" fmla="*/ 0 w 249480"/>
                <a:gd name="textAreaRight" fmla="*/ 250200 w 249480"/>
                <a:gd name="textAreaTop" fmla="*/ 0 h 284400"/>
                <a:gd name="textAreaBottom" fmla="*/ 285120 h 284400"/>
              </a:gdLst>
              <a:ahLst/>
              <a:rect l="textAreaLeft" t="textAreaTop" r="textAreaRight" b="textAreaBottom"/>
              <a:pathLst>
                <a:path w="2715" h="3096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8" name="Google Shape;698;p31"/>
            <p:cNvSpPr/>
            <p:nvPr/>
          </p:nvSpPr>
          <p:spPr>
            <a:xfrm>
              <a:off x="7918200" y="927720"/>
              <a:ext cx="219600" cy="195480"/>
            </a:xfrm>
            <a:custGeom>
              <a:avLst/>
              <a:gdLst>
                <a:gd name="textAreaLeft" fmla="*/ 0 w 219600"/>
                <a:gd name="textAreaRight" fmla="*/ 220320 w 219600"/>
                <a:gd name="textAreaTop" fmla="*/ 0 h 195480"/>
                <a:gd name="textAreaBottom" fmla="*/ 196200 h 195480"/>
              </a:gdLst>
              <a:ahLst/>
              <a:rect l="textAreaLeft" t="textAreaTop" r="textAreaRight" b="textAreaBottom"/>
              <a:pathLst>
                <a:path w="2394" h="2129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9" name="Google Shape;699;p31"/>
            <p:cNvSpPr/>
            <p:nvPr/>
          </p:nvSpPr>
          <p:spPr>
            <a:xfrm>
              <a:off x="7975080" y="996120"/>
              <a:ext cx="93600" cy="61560"/>
            </a:xfrm>
            <a:custGeom>
              <a:avLst/>
              <a:gdLst>
                <a:gd name="textAreaLeft" fmla="*/ 0 w 93600"/>
                <a:gd name="textAreaRight" fmla="*/ 94320 w 93600"/>
                <a:gd name="textAreaTop" fmla="*/ 0 h 61560"/>
                <a:gd name="textAreaBottom" fmla="*/ 62280 h 61560"/>
              </a:gdLst>
              <a:ahLst/>
              <a:rect l="textAreaLeft" t="textAreaTop" r="textAreaRight" b="textAreaBottom"/>
              <a:pathLst>
                <a:path w="1025" h="676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0" name="Google Shape;700;p31"/>
            <p:cNvSpPr/>
            <p:nvPr/>
          </p:nvSpPr>
          <p:spPr>
            <a:xfrm>
              <a:off x="7674840" y="576360"/>
              <a:ext cx="414720" cy="267840"/>
            </a:xfrm>
            <a:custGeom>
              <a:avLst/>
              <a:gdLst>
                <a:gd name="textAreaLeft" fmla="*/ 0 w 414720"/>
                <a:gd name="textAreaRight" fmla="*/ 415440 w 414720"/>
                <a:gd name="textAreaTop" fmla="*/ 0 h 267840"/>
                <a:gd name="textAreaBottom" fmla="*/ 268560 h 267840"/>
              </a:gdLst>
              <a:ahLst/>
              <a:rect l="textAreaLeft" t="textAreaTop" r="textAreaRight" b="textAreaBottom"/>
              <a:pathLst>
                <a:path w="4510" h="2918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31" name="Google Shape;701;p31"/>
          <p:cNvSpPr/>
          <p:nvPr/>
        </p:nvSpPr>
        <p:spPr>
          <a:xfrm>
            <a:off x="1820520" y="323640"/>
            <a:ext cx="451836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Google Shape;702;p31">
            <a:hlinkClick r:id="rId1"/>
          </p:cNvPr>
          <p:cNvSpPr/>
          <p:nvPr/>
        </p:nvSpPr>
        <p:spPr>
          <a:xfrm>
            <a:off x="6451920" y="32364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Google Shape;703;p31">
            <a:hlinkClick r:id="rId2"/>
          </p:cNvPr>
          <p:cNvSpPr/>
          <p:nvPr/>
        </p:nvSpPr>
        <p:spPr>
          <a:xfrm>
            <a:off x="6539760" y="41256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634" name="Google Shape;704;p31"/>
          <p:cNvGrpSpPr/>
          <p:nvPr/>
        </p:nvGrpSpPr>
        <p:grpSpPr>
          <a:xfrm>
            <a:off x="911160" y="323280"/>
            <a:ext cx="806760" cy="357120"/>
            <a:chOff x="911160" y="323280"/>
            <a:chExt cx="806760" cy="357120"/>
          </a:xfrm>
        </p:grpSpPr>
        <p:sp>
          <p:nvSpPr>
            <p:cNvPr id="635" name="Google Shape;705;p31"/>
            <p:cNvSpPr/>
            <p:nvPr/>
          </p:nvSpPr>
          <p:spPr>
            <a:xfrm>
              <a:off x="911160" y="32328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6" name="Google Shape;706;p31"/>
            <p:cNvSpPr/>
            <p:nvPr/>
          </p:nvSpPr>
          <p:spPr>
            <a:xfrm flipH="1">
              <a:off x="1017720" y="42012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7" name="Google Shape;707;p31"/>
            <p:cNvSpPr/>
            <p:nvPr/>
          </p:nvSpPr>
          <p:spPr>
            <a:xfrm flipH="1">
              <a:off x="1240560" y="42012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8" name="Google Shape;708;p31"/>
            <p:cNvSpPr/>
            <p:nvPr/>
          </p:nvSpPr>
          <p:spPr>
            <a:xfrm flipH="1">
              <a:off x="1462680" y="41760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639" name="Google Shape;709;p31" descr="A blue and black sign with white letters&#10;&#10;AI-generated content may be incorrect."/>
          <p:cNvPicPr/>
          <p:nvPr/>
        </p:nvPicPr>
        <p:blipFill>
          <a:blip r:embed="rId3"/>
          <a:srcRect l="0" t="0" r="0" b="49189"/>
          <a:stretch/>
        </p:blipFill>
        <p:spPr>
          <a:xfrm>
            <a:off x="1893600" y="371520"/>
            <a:ext cx="660960" cy="204120"/>
          </a:xfrm>
          <a:prstGeom prst="rect">
            <a:avLst/>
          </a:prstGeom>
          <a:ln w="0">
            <a:noFill/>
          </a:ln>
        </p:spPr>
      </p:pic>
      <p:sp>
        <p:nvSpPr>
          <p:cNvPr id="640" name="Google Shape;710;p31"/>
          <p:cNvSpPr/>
          <p:nvPr/>
        </p:nvSpPr>
        <p:spPr>
          <a:xfrm>
            <a:off x="679680" y="4386600"/>
            <a:ext cx="64915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000" spc="-1" strike="noStrike">
                <a:solidFill>
                  <a:srgbClr val="009bdd"/>
                </a:solidFill>
                <a:highlight>
                  <a:srgbClr val="000000"/>
                </a:highlight>
                <a:latin typeface="DM Sans"/>
                <a:ea typeface="DM Sans"/>
              </a:rPr>
              <a:t>Scoresby KJ, Strand EB, Ng Z, Brown KC, Stilz CR, Strobel K, Barroso CS, Souza M. Pet Ownership and Quality of Life: A Systematic Review of the Literature. Vet Sci. 2021 Dec 16;8(12):332. doi: 10.3390/vetsci8120332. PMID: 34941859; PMCID: PMC8705563.</a:t>
            </a:r>
            <a:endParaRPr b="0" lang="en-GB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1" name="Google Shape;711;p31" descr="A blue and black sign with white letters&#10;&#10;AI-generated content may be incorrect."/>
          <p:cNvPicPr/>
          <p:nvPr/>
        </p:nvPicPr>
        <p:blipFill>
          <a:blip r:embed="rId4"/>
          <a:srcRect l="0" t="0" r="0" b="49189"/>
          <a:stretch/>
        </p:blipFill>
        <p:spPr>
          <a:xfrm>
            <a:off x="7952040" y="1797840"/>
            <a:ext cx="342360" cy="105480"/>
          </a:xfrm>
          <a:prstGeom prst="rect">
            <a:avLst/>
          </a:prstGeom>
          <a:ln w="0">
            <a:noFill/>
          </a:ln>
        </p:spPr>
      </p:pic>
      <p:sp>
        <p:nvSpPr>
          <p:cNvPr id="642" name=""/>
          <p:cNvSpPr txBox="1"/>
          <p:nvPr/>
        </p:nvSpPr>
        <p:spPr>
          <a:xfrm>
            <a:off x="744120" y="4099320"/>
            <a:ext cx="66240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Tony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716;p32"/>
          <p:cNvSpPr/>
          <p:nvPr/>
        </p:nvSpPr>
        <p:spPr>
          <a:xfrm>
            <a:off x="1644120" y="323640"/>
            <a:ext cx="634572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Google Shape;717;p32">
            <a:hlinkClick r:id="rId1"/>
          </p:cNvPr>
          <p:cNvSpPr/>
          <p:nvPr/>
        </p:nvSpPr>
        <p:spPr>
          <a:xfrm>
            <a:off x="8066160" y="32364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Google Shape;718;p32">
            <a:hlinkClick r:id="rId2"/>
          </p:cNvPr>
          <p:cNvSpPr/>
          <p:nvPr/>
        </p:nvSpPr>
        <p:spPr>
          <a:xfrm>
            <a:off x="8153640" y="41292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646" name="Google Shape;719;p32"/>
          <p:cNvGrpSpPr/>
          <p:nvPr/>
        </p:nvGrpSpPr>
        <p:grpSpPr>
          <a:xfrm>
            <a:off x="720000" y="323640"/>
            <a:ext cx="806760" cy="357120"/>
            <a:chOff x="720000" y="323640"/>
            <a:chExt cx="806760" cy="357120"/>
          </a:xfrm>
        </p:grpSpPr>
        <p:sp>
          <p:nvSpPr>
            <p:cNvPr id="647" name="Google Shape;720;p32"/>
            <p:cNvSpPr/>
            <p:nvPr/>
          </p:nvSpPr>
          <p:spPr>
            <a:xfrm>
              <a:off x="720000" y="32364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8" name="Google Shape;721;p32"/>
            <p:cNvSpPr/>
            <p:nvPr/>
          </p:nvSpPr>
          <p:spPr>
            <a:xfrm flipH="1">
              <a:off x="826560" y="42012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9" name="Google Shape;722;p32"/>
            <p:cNvSpPr/>
            <p:nvPr/>
          </p:nvSpPr>
          <p:spPr>
            <a:xfrm flipH="1">
              <a:off x="1049400" y="42012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0" name="Google Shape;723;p32"/>
            <p:cNvSpPr/>
            <p:nvPr/>
          </p:nvSpPr>
          <p:spPr>
            <a:xfrm flipH="1">
              <a:off x="1271520" y="41760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465920" y="225360"/>
            <a:ext cx="5185440" cy="4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Krona One"/>
                <a:ea typeface="Krona One"/>
              </a:rPr>
              <a:t>Website Prototype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2" name="Google Shape;725;p32" descr="A blue and black sign with white letters&#10;&#10;AI-generated content may be incorrect."/>
          <p:cNvPicPr/>
          <p:nvPr/>
        </p:nvPicPr>
        <p:blipFill>
          <a:blip r:embed="rId3"/>
          <a:srcRect l="0" t="0" r="0" b="49189"/>
          <a:stretch/>
        </p:blipFill>
        <p:spPr>
          <a:xfrm>
            <a:off x="1693080" y="371520"/>
            <a:ext cx="639000" cy="212760"/>
          </a:xfrm>
          <a:prstGeom prst="rect">
            <a:avLst/>
          </a:prstGeom>
          <a:ln w="0">
            <a:noFill/>
          </a:ln>
        </p:spPr>
      </p:pic>
      <p:pic>
        <p:nvPicPr>
          <p:cNvPr id="653" name="Google Shape;726;p32" descr=""/>
          <p:cNvPicPr/>
          <p:nvPr/>
        </p:nvPicPr>
        <p:blipFill>
          <a:blip r:embed="rId4"/>
          <a:stretch/>
        </p:blipFill>
        <p:spPr>
          <a:xfrm>
            <a:off x="2259000" y="891000"/>
            <a:ext cx="4624920" cy="3880440"/>
          </a:xfrm>
          <a:prstGeom prst="rect">
            <a:avLst/>
          </a:prstGeom>
          <a:ln w="0">
            <a:noFill/>
          </a:ln>
        </p:spPr>
      </p:pic>
      <p:sp>
        <p:nvSpPr>
          <p:cNvPr id="654" name=""/>
          <p:cNvSpPr txBox="1"/>
          <p:nvPr/>
        </p:nvSpPr>
        <p:spPr>
          <a:xfrm>
            <a:off x="653040" y="4536720"/>
            <a:ext cx="1356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Cameron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731;p33"/>
          <p:cNvGrpSpPr/>
          <p:nvPr/>
        </p:nvGrpSpPr>
        <p:grpSpPr>
          <a:xfrm>
            <a:off x="720000" y="1107720"/>
            <a:ext cx="2389320" cy="2998080"/>
            <a:chOff x="720000" y="1107720"/>
            <a:chExt cx="2389320" cy="2998080"/>
          </a:xfrm>
        </p:grpSpPr>
        <p:sp>
          <p:nvSpPr>
            <p:cNvPr id="656" name="Google Shape;732;p33"/>
            <p:cNvSpPr/>
            <p:nvPr/>
          </p:nvSpPr>
          <p:spPr>
            <a:xfrm rot="1320600">
              <a:off x="881280" y="2501280"/>
              <a:ext cx="2066400" cy="1262880"/>
            </a:xfrm>
            <a:custGeom>
              <a:avLst/>
              <a:gdLst>
                <a:gd name="textAreaLeft" fmla="*/ 0 w 2066400"/>
                <a:gd name="textAreaRight" fmla="*/ 2067120 w 2066400"/>
                <a:gd name="textAreaTop" fmla="*/ 0 h 1262880"/>
                <a:gd name="textAreaBottom" fmla="*/ 1263600 h 1262880"/>
              </a:gdLst>
              <a:ahLst/>
              <a:rect l="textAreaLeft" t="textAreaTop" r="textAreaRight" b="textAreaBottom"/>
              <a:pathLst>
                <a:path w="20385" h="12460">
                  <a:moveTo>
                    <a:pt x="3284" y="6388"/>
                  </a:moveTo>
                  <a:cubicBezTo>
                    <a:pt x="4382" y="6388"/>
                    <a:pt x="5500" y="6945"/>
                    <a:pt x="6430" y="7478"/>
                  </a:cubicBezTo>
                  <a:cubicBezTo>
                    <a:pt x="6930" y="7752"/>
                    <a:pt x="7419" y="8026"/>
                    <a:pt x="7931" y="8276"/>
                  </a:cubicBezTo>
                  <a:cubicBezTo>
                    <a:pt x="7573" y="9490"/>
                    <a:pt x="6871" y="10514"/>
                    <a:pt x="5645" y="11157"/>
                  </a:cubicBezTo>
                  <a:cubicBezTo>
                    <a:pt x="5110" y="11426"/>
                    <a:pt x="4533" y="11568"/>
                    <a:pt x="3967" y="11568"/>
                  </a:cubicBezTo>
                  <a:cubicBezTo>
                    <a:pt x="3107" y="11568"/>
                    <a:pt x="2273" y="11241"/>
                    <a:pt x="1656" y="10538"/>
                  </a:cubicBezTo>
                  <a:cubicBezTo>
                    <a:pt x="668" y="9442"/>
                    <a:pt x="501" y="7478"/>
                    <a:pt x="1966" y="6704"/>
                  </a:cubicBezTo>
                  <a:cubicBezTo>
                    <a:pt x="2393" y="6480"/>
                    <a:pt x="2837" y="6388"/>
                    <a:pt x="3284" y="6388"/>
                  </a:cubicBezTo>
                  <a:close/>
                  <a:moveTo>
                    <a:pt x="16647" y="0"/>
                  </a:moveTo>
                  <a:cubicBezTo>
                    <a:pt x="16119" y="0"/>
                    <a:pt x="16011" y="835"/>
                    <a:pt x="16563" y="870"/>
                  </a:cubicBezTo>
                  <a:cubicBezTo>
                    <a:pt x="18063" y="929"/>
                    <a:pt x="19194" y="2251"/>
                    <a:pt x="19230" y="3727"/>
                  </a:cubicBezTo>
                  <a:cubicBezTo>
                    <a:pt x="19277" y="5406"/>
                    <a:pt x="18098" y="6871"/>
                    <a:pt x="16670" y="7645"/>
                  </a:cubicBezTo>
                  <a:cubicBezTo>
                    <a:pt x="15461" y="8287"/>
                    <a:pt x="14067" y="8590"/>
                    <a:pt x="12687" y="8590"/>
                  </a:cubicBezTo>
                  <a:cubicBezTo>
                    <a:pt x="12354" y="8590"/>
                    <a:pt x="12022" y="8572"/>
                    <a:pt x="11693" y="8538"/>
                  </a:cubicBezTo>
                  <a:cubicBezTo>
                    <a:pt x="10705" y="8430"/>
                    <a:pt x="9776" y="8157"/>
                    <a:pt x="8919" y="7787"/>
                  </a:cubicBezTo>
                  <a:cubicBezTo>
                    <a:pt x="9252" y="5954"/>
                    <a:pt x="9014" y="3906"/>
                    <a:pt x="8621" y="2180"/>
                  </a:cubicBezTo>
                  <a:cubicBezTo>
                    <a:pt x="8568" y="1941"/>
                    <a:pt x="8366" y="1832"/>
                    <a:pt x="8170" y="1832"/>
                  </a:cubicBezTo>
                  <a:cubicBezTo>
                    <a:pt x="7924" y="1832"/>
                    <a:pt x="7686" y="2001"/>
                    <a:pt x="7752" y="2299"/>
                  </a:cubicBezTo>
                  <a:cubicBezTo>
                    <a:pt x="8109" y="3835"/>
                    <a:pt x="8395" y="5716"/>
                    <a:pt x="8121" y="7418"/>
                  </a:cubicBezTo>
                  <a:cubicBezTo>
                    <a:pt x="7704" y="7204"/>
                    <a:pt x="7276" y="6966"/>
                    <a:pt x="6859" y="6728"/>
                  </a:cubicBezTo>
                  <a:cubicBezTo>
                    <a:pt x="5784" y="6113"/>
                    <a:pt x="4577" y="5522"/>
                    <a:pt x="3320" y="5522"/>
                  </a:cubicBezTo>
                  <a:cubicBezTo>
                    <a:pt x="3018" y="5522"/>
                    <a:pt x="2713" y="5556"/>
                    <a:pt x="2406" y="5632"/>
                  </a:cubicBezTo>
                  <a:cubicBezTo>
                    <a:pt x="1013" y="5978"/>
                    <a:pt x="25" y="7085"/>
                    <a:pt x="13" y="8549"/>
                  </a:cubicBezTo>
                  <a:cubicBezTo>
                    <a:pt x="1" y="9919"/>
                    <a:pt x="775" y="11216"/>
                    <a:pt x="1954" y="11907"/>
                  </a:cubicBezTo>
                  <a:cubicBezTo>
                    <a:pt x="2577" y="12283"/>
                    <a:pt x="3276" y="12459"/>
                    <a:pt x="3978" y="12459"/>
                  </a:cubicBezTo>
                  <a:cubicBezTo>
                    <a:pt x="4698" y="12459"/>
                    <a:pt x="5422" y="12274"/>
                    <a:pt x="6073" y="11931"/>
                  </a:cubicBezTo>
                  <a:cubicBezTo>
                    <a:pt x="7490" y="11169"/>
                    <a:pt x="8288" y="10002"/>
                    <a:pt x="8704" y="8668"/>
                  </a:cubicBezTo>
                  <a:cubicBezTo>
                    <a:pt x="9383" y="8954"/>
                    <a:pt x="10109" y="9192"/>
                    <a:pt x="10859" y="9323"/>
                  </a:cubicBezTo>
                  <a:cubicBezTo>
                    <a:pt x="11446" y="9424"/>
                    <a:pt x="12063" y="9478"/>
                    <a:pt x="12689" y="9478"/>
                  </a:cubicBezTo>
                  <a:cubicBezTo>
                    <a:pt x="15085" y="9478"/>
                    <a:pt x="17609" y="8692"/>
                    <a:pt x="19063" y="6775"/>
                  </a:cubicBezTo>
                  <a:cubicBezTo>
                    <a:pt x="19968" y="5537"/>
                    <a:pt x="20384" y="3918"/>
                    <a:pt x="19873" y="2465"/>
                  </a:cubicBezTo>
                  <a:cubicBezTo>
                    <a:pt x="19396" y="1108"/>
                    <a:pt x="18110" y="60"/>
                    <a:pt x="16670" y="1"/>
                  </a:cubicBezTo>
                  <a:cubicBezTo>
                    <a:pt x="16662" y="0"/>
                    <a:pt x="16655" y="0"/>
                    <a:pt x="16647" y="0"/>
                  </a:cubicBez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7" name="Google Shape;733;p33"/>
            <p:cNvSpPr/>
            <p:nvPr/>
          </p:nvSpPr>
          <p:spPr>
            <a:xfrm rot="1320600">
              <a:off x="1444680" y="1252800"/>
              <a:ext cx="1059480" cy="1458000"/>
            </a:xfrm>
            <a:custGeom>
              <a:avLst/>
              <a:gdLst>
                <a:gd name="textAreaLeft" fmla="*/ 0 w 1059480"/>
                <a:gd name="textAreaRight" fmla="*/ 1060200 w 1059480"/>
                <a:gd name="textAreaTop" fmla="*/ 0 h 1458000"/>
                <a:gd name="textAreaBottom" fmla="*/ 1458720 h 1458000"/>
              </a:gdLst>
              <a:ahLst/>
              <a:rect l="textAreaLeft" t="textAreaTop" r="textAreaRight" b="textAreaBottom"/>
              <a:pathLst>
                <a:path w="10454" h="14385">
                  <a:moveTo>
                    <a:pt x="8632" y="1"/>
                  </a:moveTo>
                  <a:cubicBezTo>
                    <a:pt x="8549" y="1"/>
                    <a:pt x="8466" y="6"/>
                    <a:pt x="8382" y="18"/>
                  </a:cubicBezTo>
                  <a:lnTo>
                    <a:pt x="7072" y="208"/>
                  </a:lnTo>
                  <a:lnTo>
                    <a:pt x="7203" y="1173"/>
                  </a:lnTo>
                  <a:lnTo>
                    <a:pt x="8513" y="982"/>
                  </a:lnTo>
                  <a:cubicBezTo>
                    <a:pt x="8547" y="979"/>
                    <a:pt x="8580" y="977"/>
                    <a:pt x="8614" y="977"/>
                  </a:cubicBezTo>
                  <a:cubicBezTo>
                    <a:pt x="8817" y="977"/>
                    <a:pt x="9015" y="1040"/>
                    <a:pt x="9168" y="1173"/>
                  </a:cubicBezTo>
                  <a:cubicBezTo>
                    <a:pt x="9346" y="1339"/>
                    <a:pt x="9454" y="1566"/>
                    <a:pt x="9454" y="1804"/>
                  </a:cubicBezTo>
                  <a:lnTo>
                    <a:pt x="9275" y="12115"/>
                  </a:lnTo>
                  <a:cubicBezTo>
                    <a:pt x="9275" y="12519"/>
                    <a:pt x="8977" y="12841"/>
                    <a:pt x="8573" y="12900"/>
                  </a:cubicBezTo>
                  <a:lnTo>
                    <a:pt x="5072" y="13412"/>
                  </a:lnTo>
                  <a:cubicBezTo>
                    <a:pt x="5032" y="13418"/>
                    <a:pt x="4992" y="13421"/>
                    <a:pt x="4952" y="13421"/>
                  </a:cubicBezTo>
                  <a:cubicBezTo>
                    <a:pt x="4604" y="13421"/>
                    <a:pt x="4286" y="13193"/>
                    <a:pt x="4179" y="12841"/>
                  </a:cubicBezTo>
                  <a:lnTo>
                    <a:pt x="1084" y="2994"/>
                  </a:lnTo>
                  <a:cubicBezTo>
                    <a:pt x="1012" y="2768"/>
                    <a:pt x="1048" y="2518"/>
                    <a:pt x="1179" y="2304"/>
                  </a:cubicBezTo>
                  <a:cubicBezTo>
                    <a:pt x="1310" y="2101"/>
                    <a:pt x="1524" y="1970"/>
                    <a:pt x="1762" y="1935"/>
                  </a:cubicBezTo>
                  <a:lnTo>
                    <a:pt x="3072" y="1744"/>
                  </a:lnTo>
                  <a:lnTo>
                    <a:pt x="2929" y="780"/>
                  </a:lnTo>
                  <a:lnTo>
                    <a:pt x="1619" y="970"/>
                  </a:lnTo>
                  <a:cubicBezTo>
                    <a:pt x="1107" y="1042"/>
                    <a:pt x="643" y="1339"/>
                    <a:pt x="357" y="1792"/>
                  </a:cubicBezTo>
                  <a:cubicBezTo>
                    <a:pt x="71" y="2232"/>
                    <a:pt x="0" y="2780"/>
                    <a:pt x="167" y="3280"/>
                  </a:cubicBezTo>
                  <a:lnTo>
                    <a:pt x="3262" y="13127"/>
                  </a:lnTo>
                  <a:cubicBezTo>
                    <a:pt x="3497" y="13885"/>
                    <a:pt x="4183" y="14385"/>
                    <a:pt x="4958" y="14385"/>
                  </a:cubicBezTo>
                  <a:cubicBezTo>
                    <a:pt x="5047" y="14385"/>
                    <a:pt x="5136" y="14378"/>
                    <a:pt x="5227" y="14365"/>
                  </a:cubicBezTo>
                  <a:lnTo>
                    <a:pt x="8727" y="13853"/>
                  </a:lnTo>
                  <a:cubicBezTo>
                    <a:pt x="9596" y="13734"/>
                    <a:pt x="10239" y="12996"/>
                    <a:pt x="10251" y="12115"/>
                  </a:cubicBezTo>
                  <a:lnTo>
                    <a:pt x="10430" y="1804"/>
                  </a:lnTo>
                  <a:cubicBezTo>
                    <a:pt x="10454" y="1316"/>
                    <a:pt x="10228" y="804"/>
                    <a:pt x="9823" y="446"/>
                  </a:cubicBezTo>
                  <a:cubicBezTo>
                    <a:pt x="9483" y="156"/>
                    <a:pt x="9067" y="1"/>
                    <a:pt x="8632" y="1"/>
                  </a:cubicBez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8" name="Google Shape;734;p33"/>
            <p:cNvSpPr/>
            <p:nvPr/>
          </p:nvSpPr>
          <p:spPr>
            <a:xfrm rot="1320600">
              <a:off x="1444320" y="1960200"/>
              <a:ext cx="936360" cy="790920"/>
            </a:xfrm>
            <a:custGeom>
              <a:avLst/>
              <a:gdLst>
                <a:gd name="textAreaLeft" fmla="*/ 0 w 936360"/>
                <a:gd name="textAreaRight" fmla="*/ 937080 w 936360"/>
                <a:gd name="textAreaTop" fmla="*/ 0 h 790920"/>
                <a:gd name="textAreaBottom" fmla="*/ 791640 h 790920"/>
              </a:gdLst>
              <a:ahLst/>
              <a:rect l="textAreaLeft" t="textAreaTop" r="textAreaRight" b="textAreaBottom"/>
              <a:pathLst>
                <a:path w="9241" h="7808">
                  <a:moveTo>
                    <a:pt x="7978" y="0"/>
                  </a:moveTo>
                  <a:cubicBezTo>
                    <a:pt x="7764" y="0"/>
                    <a:pt x="7609" y="167"/>
                    <a:pt x="7609" y="358"/>
                  </a:cubicBezTo>
                  <a:lnTo>
                    <a:pt x="7514" y="5215"/>
                  </a:lnTo>
                  <a:cubicBezTo>
                    <a:pt x="7514" y="5453"/>
                    <a:pt x="7335" y="5656"/>
                    <a:pt x="7097" y="5692"/>
                  </a:cubicBezTo>
                  <a:lnTo>
                    <a:pt x="3597" y="6192"/>
                  </a:lnTo>
                  <a:cubicBezTo>
                    <a:pt x="3574" y="6195"/>
                    <a:pt x="3551" y="6197"/>
                    <a:pt x="3528" y="6197"/>
                  </a:cubicBezTo>
                  <a:cubicBezTo>
                    <a:pt x="3318" y="6197"/>
                    <a:pt x="3136" y="6051"/>
                    <a:pt x="3061" y="5846"/>
                  </a:cubicBezTo>
                  <a:lnTo>
                    <a:pt x="1608" y="1215"/>
                  </a:lnTo>
                  <a:cubicBezTo>
                    <a:pt x="1560" y="1060"/>
                    <a:pt x="1425" y="960"/>
                    <a:pt x="1268" y="960"/>
                  </a:cubicBezTo>
                  <a:cubicBezTo>
                    <a:pt x="1231" y="960"/>
                    <a:pt x="1194" y="966"/>
                    <a:pt x="1156" y="977"/>
                  </a:cubicBezTo>
                  <a:lnTo>
                    <a:pt x="299" y="1251"/>
                  </a:lnTo>
                  <a:cubicBezTo>
                    <a:pt x="108" y="1310"/>
                    <a:pt x="1" y="1501"/>
                    <a:pt x="60" y="1691"/>
                  </a:cubicBezTo>
                  <a:lnTo>
                    <a:pt x="1513" y="6323"/>
                  </a:lnTo>
                  <a:cubicBezTo>
                    <a:pt x="1803" y="7225"/>
                    <a:pt x="2617" y="7808"/>
                    <a:pt x="3534" y="7808"/>
                  </a:cubicBezTo>
                  <a:cubicBezTo>
                    <a:pt x="3633" y="7808"/>
                    <a:pt x="3734" y="7801"/>
                    <a:pt x="3835" y="7787"/>
                  </a:cubicBezTo>
                  <a:lnTo>
                    <a:pt x="7335" y="7275"/>
                  </a:lnTo>
                  <a:cubicBezTo>
                    <a:pt x="8383" y="7132"/>
                    <a:pt x="9133" y="6263"/>
                    <a:pt x="9157" y="5239"/>
                  </a:cubicBezTo>
                  <a:lnTo>
                    <a:pt x="9240" y="393"/>
                  </a:lnTo>
                  <a:cubicBezTo>
                    <a:pt x="9240" y="179"/>
                    <a:pt x="9073" y="12"/>
                    <a:pt x="8883" y="12"/>
                  </a:cubicBezTo>
                  <a:lnTo>
                    <a:pt x="7978" y="0"/>
                  </a:lnTo>
                  <a:close/>
                </a:path>
              </a:pathLst>
            </a:custGeom>
            <a:solidFill>
              <a:srgbClr val="1631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9" name="Google Shape;735;p33"/>
            <p:cNvSpPr/>
            <p:nvPr/>
          </p:nvSpPr>
          <p:spPr>
            <a:xfrm rot="1320600">
              <a:off x="1868040" y="1247040"/>
              <a:ext cx="240840" cy="191160"/>
            </a:xfrm>
            <a:custGeom>
              <a:avLst/>
              <a:gdLst>
                <a:gd name="textAreaLeft" fmla="*/ 0 w 240840"/>
                <a:gd name="textAreaRight" fmla="*/ 241560 w 240840"/>
                <a:gd name="textAreaTop" fmla="*/ 0 h 191160"/>
                <a:gd name="textAreaBottom" fmla="*/ 191880 h 191160"/>
              </a:gdLst>
              <a:ahLst/>
              <a:rect l="textAreaLeft" t="textAreaTop" r="textAreaRight" b="textAreaBottom"/>
              <a:pathLst>
                <a:path w="2383" h="1893">
                  <a:moveTo>
                    <a:pt x="1415" y="1"/>
                  </a:moveTo>
                  <a:cubicBezTo>
                    <a:pt x="1365" y="1"/>
                    <a:pt x="1314" y="5"/>
                    <a:pt x="1263" y="13"/>
                  </a:cubicBezTo>
                  <a:lnTo>
                    <a:pt x="846" y="73"/>
                  </a:lnTo>
                  <a:cubicBezTo>
                    <a:pt x="346" y="144"/>
                    <a:pt x="1" y="608"/>
                    <a:pt x="72" y="1109"/>
                  </a:cubicBezTo>
                  <a:cubicBezTo>
                    <a:pt x="148" y="1574"/>
                    <a:pt x="529" y="1892"/>
                    <a:pt x="983" y="1892"/>
                  </a:cubicBezTo>
                  <a:cubicBezTo>
                    <a:pt x="1028" y="1892"/>
                    <a:pt x="1074" y="1889"/>
                    <a:pt x="1120" y="1882"/>
                  </a:cubicBezTo>
                  <a:lnTo>
                    <a:pt x="1537" y="1823"/>
                  </a:lnTo>
                  <a:cubicBezTo>
                    <a:pt x="2049" y="1751"/>
                    <a:pt x="2382" y="1287"/>
                    <a:pt x="2311" y="787"/>
                  </a:cubicBezTo>
                  <a:cubicBezTo>
                    <a:pt x="2246" y="326"/>
                    <a:pt x="1864" y="1"/>
                    <a:pt x="1415" y="1"/>
                  </a:cubicBezTo>
                  <a:close/>
                </a:path>
              </a:pathLst>
            </a:custGeom>
            <a:solidFill>
              <a:srgbClr val="1631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0" name="Google Shape;736;p33"/>
            <p:cNvSpPr/>
            <p:nvPr/>
          </p:nvSpPr>
          <p:spPr>
            <a:xfrm rot="1320600">
              <a:off x="2280240" y="1348920"/>
              <a:ext cx="240840" cy="191160"/>
            </a:xfrm>
            <a:custGeom>
              <a:avLst/>
              <a:gdLst>
                <a:gd name="textAreaLeft" fmla="*/ 0 w 240840"/>
                <a:gd name="textAreaRight" fmla="*/ 241560 w 240840"/>
                <a:gd name="textAreaTop" fmla="*/ 0 h 191160"/>
                <a:gd name="textAreaBottom" fmla="*/ 191880 h 191160"/>
              </a:gdLst>
              <a:ahLst/>
              <a:rect l="textAreaLeft" t="textAreaTop" r="textAreaRight" b="textAreaBottom"/>
              <a:pathLst>
                <a:path w="2382" h="1892">
                  <a:moveTo>
                    <a:pt x="1414" y="0"/>
                  </a:moveTo>
                  <a:cubicBezTo>
                    <a:pt x="1364" y="0"/>
                    <a:pt x="1314" y="4"/>
                    <a:pt x="1262" y="13"/>
                  </a:cubicBezTo>
                  <a:lnTo>
                    <a:pt x="846" y="72"/>
                  </a:lnTo>
                  <a:cubicBezTo>
                    <a:pt x="334" y="144"/>
                    <a:pt x="0" y="608"/>
                    <a:pt x="72" y="1108"/>
                  </a:cubicBezTo>
                  <a:cubicBezTo>
                    <a:pt x="137" y="1554"/>
                    <a:pt x="531" y="1891"/>
                    <a:pt x="989" y="1891"/>
                  </a:cubicBezTo>
                  <a:cubicBezTo>
                    <a:pt x="1032" y="1891"/>
                    <a:pt x="1075" y="1888"/>
                    <a:pt x="1119" y="1882"/>
                  </a:cubicBezTo>
                  <a:lnTo>
                    <a:pt x="1536" y="1823"/>
                  </a:lnTo>
                  <a:cubicBezTo>
                    <a:pt x="2036" y="1751"/>
                    <a:pt x="2382" y="1287"/>
                    <a:pt x="2310" y="787"/>
                  </a:cubicBezTo>
                  <a:cubicBezTo>
                    <a:pt x="2235" y="326"/>
                    <a:pt x="1861" y="0"/>
                    <a:pt x="1414" y="0"/>
                  </a:cubicBezTo>
                  <a:close/>
                </a:path>
              </a:pathLst>
            </a:custGeom>
            <a:solidFill>
              <a:srgbClr val="1631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1" name="Google Shape;737;p33"/>
            <p:cNvSpPr/>
            <p:nvPr/>
          </p:nvSpPr>
          <p:spPr>
            <a:xfrm rot="1320600">
              <a:off x="2380320" y="2529720"/>
              <a:ext cx="529200" cy="495720"/>
            </a:xfrm>
            <a:custGeom>
              <a:avLst/>
              <a:gdLst>
                <a:gd name="textAreaLeft" fmla="*/ 0 w 529200"/>
                <a:gd name="textAreaRight" fmla="*/ 529920 w 529200"/>
                <a:gd name="textAreaTop" fmla="*/ 0 h 495720"/>
                <a:gd name="textAreaBottom" fmla="*/ 496440 h 495720"/>
              </a:gdLst>
              <a:ahLst/>
              <a:rect l="textAreaLeft" t="textAreaTop" r="textAreaRight" b="textAreaBottom"/>
              <a:pathLst>
                <a:path w="5227" h="4896">
                  <a:moveTo>
                    <a:pt x="2609" y="0"/>
                  </a:moveTo>
                  <a:cubicBezTo>
                    <a:pt x="2495" y="0"/>
                    <a:pt x="2379" y="8"/>
                    <a:pt x="2262" y="25"/>
                  </a:cubicBezTo>
                  <a:cubicBezTo>
                    <a:pt x="929" y="227"/>
                    <a:pt x="0" y="1453"/>
                    <a:pt x="202" y="2799"/>
                  </a:cubicBezTo>
                  <a:cubicBezTo>
                    <a:pt x="376" y="4016"/>
                    <a:pt x="1422" y="4895"/>
                    <a:pt x="2617" y="4895"/>
                  </a:cubicBezTo>
                  <a:cubicBezTo>
                    <a:pt x="2732" y="4895"/>
                    <a:pt x="2848" y="4887"/>
                    <a:pt x="2965" y="4870"/>
                  </a:cubicBezTo>
                  <a:cubicBezTo>
                    <a:pt x="4310" y="4668"/>
                    <a:pt x="5227" y="3442"/>
                    <a:pt x="5036" y="2096"/>
                  </a:cubicBezTo>
                  <a:cubicBezTo>
                    <a:pt x="4862" y="889"/>
                    <a:pt x="3815" y="0"/>
                    <a:pt x="2609" y="0"/>
                  </a:cubicBez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2" name="Google Shape;738;p33"/>
            <p:cNvSpPr/>
            <p:nvPr/>
          </p:nvSpPr>
          <p:spPr>
            <a:xfrm rot="1320600">
              <a:off x="2473200" y="2615040"/>
              <a:ext cx="347040" cy="325440"/>
            </a:xfrm>
            <a:custGeom>
              <a:avLst/>
              <a:gdLst>
                <a:gd name="textAreaLeft" fmla="*/ 0 w 347040"/>
                <a:gd name="textAreaRight" fmla="*/ 347760 w 347040"/>
                <a:gd name="textAreaTop" fmla="*/ 0 h 325440"/>
                <a:gd name="textAreaBottom" fmla="*/ 326160 h 325440"/>
              </a:gdLst>
              <a:ahLst/>
              <a:rect l="textAreaLeft" t="textAreaTop" r="textAreaRight" b="textAreaBottom"/>
              <a:pathLst>
                <a:path w="3430" h="3215">
                  <a:moveTo>
                    <a:pt x="1725" y="0"/>
                  </a:moveTo>
                  <a:cubicBezTo>
                    <a:pt x="1647" y="0"/>
                    <a:pt x="1569" y="6"/>
                    <a:pt x="1489" y="18"/>
                  </a:cubicBezTo>
                  <a:cubicBezTo>
                    <a:pt x="608" y="137"/>
                    <a:pt x="1" y="959"/>
                    <a:pt x="132" y="1840"/>
                  </a:cubicBezTo>
                  <a:cubicBezTo>
                    <a:pt x="240" y="2640"/>
                    <a:pt x="928" y="3215"/>
                    <a:pt x="1705" y="3215"/>
                  </a:cubicBezTo>
                  <a:cubicBezTo>
                    <a:pt x="1783" y="3215"/>
                    <a:pt x="1862" y="3209"/>
                    <a:pt x="1942" y="3197"/>
                  </a:cubicBezTo>
                  <a:cubicBezTo>
                    <a:pt x="2823" y="3078"/>
                    <a:pt x="3430" y="2256"/>
                    <a:pt x="3299" y="1375"/>
                  </a:cubicBezTo>
                  <a:cubicBezTo>
                    <a:pt x="3180" y="575"/>
                    <a:pt x="2501" y="0"/>
                    <a:pt x="1725" y="0"/>
                  </a:cubicBezTo>
                  <a:close/>
                </a:path>
              </a:pathLst>
            </a:custGeom>
            <a:solidFill>
              <a:srgbClr val="5cd1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63" name="Google Shape;739;p33"/>
          <p:cNvSpPr/>
          <p:nvPr/>
        </p:nvSpPr>
        <p:spPr>
          <a:xfrm>
            <a:off x="1644120" y="323640"/>
            <a:ext cx="634572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Google Shape;740;p33">
            <a:hlinkClick r:id="rId1"/>
          </p:cNvPr>
          <p:cNvSpPr/>
          <p:nvPr/>
        </p:nvSpPr>
        <p:spPr>
          <a:xfrm>
            <a:off x="8066160" y="32364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Google Shape;741;p33">
            <a:hlinkClick r:id="rId2"/>
          </p:cNvPr>
          <p:cNvSpPr/>
          <p:nvPr/>
        </p:nvSpPr>
        <p:spPr>
          <a:xfrm>
            <a:off x="8153640" y="41292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666" name="Google Shape;742;p33"/>
          <p:cNvGrpSpPr/>
          <p:nvPr/>
        </p:nvGrpSpPr>
        <p:grpSpPr>
          <a:xfrm>
            <a:off x="720000" y="323640"/>
            <a:ext cx="806760" cy="357120"/>
            <a:chOff x="720000" y="323640"/>
            <a:chExt cx="806760" cy="357120"/>
          </a:xfrm>
        </p:grpSpPr>
        <p:sp>
          <p:nvSpPr>
            <p:cNvPr id="667" name="Google Shape;743;p33"/>
            <p:cNvSpPr/>
            <p:nvPr/>
          </p:nvSpPr>
          <p:spPr>
            <a:xfrm>
              <a:off x="720000" y="32364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8" name="Google Shape;744;p33"/>
            <p:cNvSpPr/>
            <p:nvPr/>
          </p:nvSpPr>
          <p:spPr>
            <a:xfrm flipH="1">
              <a:off x="826560" y="42012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9" name="Google Shape;745;p33"/>
            <p:cNvSpPr/>
            <p:nvPr/>
          </p:nvSpPr>
          <p:spPr>
            <a:xfrm flipH="1">
              <a:off x="1049400" y="42012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0" name="Google Shape;746;p33"/>
            <p:cNvSpPr/>
            <p:nvPr/>
          </p:nvSpPr>
          <p:spPr>
            <a:xfrm flipH="1">
              <a:off x="1271520" y="41760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671" name="Google Shape;747;p33" descr=""/>
          <p:cNvPicPr/>
          <p:nvPr/>
        </p:nvPicPr>
        <p:blipFill>
          <a:blip r:embed="rId3"/>
          <a:stretch/>
        </p:blipFill>
        <p:spPr>
          <a:xfrm>
            <a:off x="3226320" y="1395000"/>
            <a:ext cx="5024520" cy="2765520"/>
          </a:xfrm>
          <a:prstGeom prst="rect">
            <a:avLst/>
          </a:prstGeom>
          <a:ln w="0">
            <a:noFill/>
          </a:ln>
        </p:spPr>
      </p:pic>
      <p:pic>
        <p:nvPicPr>
          <p:cNvPr id="672" name="Google Shape;748;p33" descr="A blue and black sign with white letters&#10;&#10;AI-generated content may be incorrect."/>
          <p:cNvPicPr/>
          <p:nvPr/>
        </p:nvPicPr>
        <p:blipFill>
          <a:blip r:embed="rId4"/>
          <a:srcRect l="0" t="0" r="0" b="49189"/>
          <a:stretch/>
        </p:blipFill>
        <p:spPr>
          <a:xfrm>
            <a:off x="1693080" y="371520"/>
            <a:ext cx="639000" cy="21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731;p 1"/>
          <p:cNvGrpSpPr/>
          <p:nvPr/>
        </p:nvGrpSpPr>
        <p:grpSpPr>
          <a:xfrm>
            <a:off x="720000" y="1107720"/>
            <a:ext cx="2389320" cy="2998080"/>
            <a:chOff x="720000" y="1107720"/>
            <a:chExt cx="2389320" cy="2998080"/>
          </a:xfrm>
        </p:grpSpPr>
        <p:sp>
          <p:nvSpPr>
            <p:cNvPr id="674" name="Google Shape;732;p 2"/>
            <p:cNvSpPr/>
            <p:nvPr/>
          </p:nvSpPr>
          <p:spPr>
            <a:xfrm rot="1320600">
              <a:off x="881280" y="2501280"/>
              <a:ext cx="2066400" cy="1262880"/>
            </a:xfrm>
            <a:custGeom>
              <a:avLst/>
              <a:gdLst>
                <a:gd name="textAreaLeft" fmla="*/ 0 w 2066400"/>
                <a:gd name="textAreaRight" fmla="*/ 2067120 w 2066400"/>
                <a:gd name="textAreaTop" fmla="*/ 0 h 1262880"/>
                <a:gd name="textAreaBottom" fmla="*/ 1263600 h 1262880"/>
              </a:gdLst>
              <a:ahLst/>
              <a:rect l="textAreaLeft" t="textAreaTop" r="textAreaRight" b="textAreaBottom"/>
              <a:pathLst>
                <a:path w="20385" h="12460">
                  <a:moveTo>
                    <a:pt x="3284" y="6388"/>
                  </a:moveTo>
                  <a:cubicBezTo>
                    <a:pt x="4382" y="6388"/>
                    <a:pt x="5500" y="6945"/>
                    <a:pt x="6430" y="7478"/>
                  </a:cubicBezTo>
                  <a:cubicBezTo>
                    <a:pt x="6930" y="7752"/>
                    <a:pt x="7419" y="8026"/>
                    <a:pt x="7931" y="8276"/>
                  </a:cubicBezTo>
                  <a:cubicBezTo>
                    <a:pt x="7573" y="9490"/>
                    <a:pt x="6871" y="10514"/>
                    <a:pt x="5645" y="11157"/>
                  </a:cubicBezTo>
                  <a:cubicBezTo>
                    <a:pt x="5110" y="11426"/>
                    <a:pt x="4533" y="11568"/>
                    <a:pt x="3967" y="11568"/>
                  </a:cubicBezTo>
                  <a:cubicBezTo>
                    <a:pt x="3107" y="11568"/>
                    <a:pt x="2273" y="11241"/>
                    <a:pt x="1656" y="10538"/>
                  </a:cubicBezTo>
                  <a:cubicBezTo>
                    <a:pt x="668" y="9442"/>
                    <a:pt x="501" y="7478"/>
                    <a:pt x="1966" y="6704"/>
                  </a:cubicBezTo>
                  <a:cubicBezTo>
                    <a:pt x="2393" y="6480"/>
                    <a:pt x="2837" y="6388"/>
                    <a:pt x="3284" y="6388"/>
                  </a:cubicBezTo>
                  <a:close/>
                  <a:moveTo>
                    <a:pt x="16647" y="0"/>
                  </a:moveTo>
                  <a:cubicBezTo>
                    <a:pt x="16119" y="0"/>
                    <a:pt x="16011" y="835"/>
                    <a:pt x="16563" y="870"/>
                  </a:cubicBezTo>
                  <a:cubicBezTo>
                    <a:pt x="18063" y="929"/>
                    <a:pt x="19194" y="2251"/>
                    <a:pt x="19230" y="3727"/>
                  </a:cubicBezTo>
                  <a:cubicBezTo>
                    <a:pt x="19277" y="5406"/>
                    <a:pt x="18098" y="6871"/>
                    <a:pt x="16670" y="7645"/>
                  </a:cubicBezTo>
                  <a:cubicBezTo>
                    <a:pt x="15461" y="8287"/>
                    <a:pt x="14067" y="8590"/>
                    <a:pt x="12687" y="8590"/>
                  </a:cubicBezTo>
                  <a:cubicBezTo>
                    <a:pt x="12354" y="8590"/>
                    <a:pt x="12022" y="8572"/>
                    <a:pt x="11693" y="8538"/>
                  </a:cubicBezTo>
                  <a:cubicBezTo>
                    <a:pt x="10705" y="8430"/>
                    <a:pt x="9776" y="8157"/>
                    <a:pt x="8919" y="7787"/>
                  </a:cubicBezTo>
                  <a:cubicBezTo>
                    <a:pt x="9252" y="5954"/>
                    <a:pt x="9014" y="3906"/>
                    <a:pt x="8621" y="2180"/>
                  </a:cubicBezTo>
                  <a:cubicBezTo>
                    <a:pt x="8568" y="1941"/>
                    <a:pt x="8366" y="1832"/>
                    <a:pt x="8170" y="1832"/>
                  </a:cubicBezTo>
                  <a:cubicBezTo>
                    <a:pt x="7924" y="1832"/>
                    <a:pt x="7686" y="2001"/>
                    <a:pt x="7752" y="2299"/>
                  </a:cubicBezTo>
                  <a:cubicBezTo>
                    <a:pt x="8109" y="3835"/>
                    <a:pt x="8395" y="5716"/>
                    <a:pt x="8121" y="7418"/>
                  </a:cubicBezTo>
                  <a:cubicBezTo>
                    <a:pt x="7704" y="7204"/>
                    <a:pt x="7276" y="6966"/>
                    <a:pt x="6859" y="6728"/>
                  </a:cubicBezTo>
                  <a:cubicBezTo>
                    <a:pt x="5784" y="6113"/>
                    <a:pt x="4577" y="5522"/>
                    <a:pt x="3320" y="5522"/>
                  </a:cubicBezTo>
                  <a:cubicBezTo>
                    <a:pt x="3018" y="5522"/>
                    <a:pt x="2713" y="5556"/>
                    <a:pt x="2406" y="5632"/>
                  </a:cubicBezTo>
                  <a:cubicBezTo>
                    <a:pt x="1013" y="5978"/>
                    <a:pt x="25" y="7085"/>
                    <a:pt x="13" y="8549"/>
                  </a:cubicBezTo>
                  <a:cubicBezTo>
                    <a:pt x="1" y="9919"/>
                    <a:pt x="775" y="11216"/>
                    <a:pt x="1954" y="11907"/>
                  </a:cubicBezTo>
                  <a:cubicBezTo>
                    <a:pt x="2577" y="12283"/>
                    <a:pt x="3276" y="12459"/>
                    <a:pt x="3978" y="12459"/>
                  </a:cubicBezTo>
                  <a:cubicBezTo>
                    <a:pt x="4698" y="12459"/>
                    <a:pt x="5422" y="12274"/>
                    <a:pt x="6073" y="11931"/>
                  </a:cubicBezTo>
                  <a:cubicBezTo>
                    <a:pt x="7490" y="11169"/>
                    <a:pt x="8288" y="10002"/>
                    <a:pt x="8704" y="8668"/>
                  </a:cubicBezTo>
                  <a:cubicBezTo>
                    <a:pt x="9383" y="8954"/>
                    <a:pt x="10109" y="9192"/>
                    <a:pt x="10859" y="9323"/>
                  </a:cubicBezTo>
                  <a:cubicBezTo>
                    <a:pt x="11446" y="9424"/>
                    <a:pt x="12063" y="9478"/>
                    <a:pt x="12689" y="9478"/>
                  </a:cubicBezTo>
                  <a:cubicBezTo>
                    <a:pt x="15085" y="9478"/>
                    <a:pt x="17609" y="8692"/>
                    <a:pt x="19063" y="6775"/>
                  </a:cubicBezTo>
                  <a:cubicBezTo>
                    <a:pt x="19968" y="5537"/>
                    <a:pt x="20384" y="3918"/>
                    <a:pt x="19873" y="2465"/>
                  </a:cubicBezTo>
                  <a:cubicBezTo>
                    <a:pt x="19396" y="1108"/>
                    <a:pt x="18110" y="60"/>
                    <a:pt x="16670" y="1"/>
                  </a:cubicBezTo>
                  <a:cubicBezTo>
                    <a:pt x="16662" y="0"/>
                    <a:pt x="16655" y="0"/>
                    <a:pt x="16647" y="0"/>
                  </a:cubicBez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5" name="Google Shape;733;p 2"/>
            <p:cNvSpPr/>
            <p:nvPr/>
          </p:nvSpPr>
          <p:spPr>
            <a:xfrm rot="1320600">
              <a:off x="1444680" y="1252800"/>
              <a:ext cx="1059480" cy="1458000"/>
            </a:xfrm>
            <a:custGeom>
              <a:avLst/>
              <a:gdLst>
                <a:gd name="textAreaLeft" fmla="*/ 0 w 1059480"/>
                <a:gd name="textAreaRight" fmla="*/ 1060200 w 1059480"/>
                <a:gd name="textAreaTop" fmla="*/ 0 h 1458000"/>
                <a:gd name="textAreaBottom" fmla="*/ 1458720 h 1458000"/>
              </a:gdLst>
              <a:ahLst/>
              <a:rect l="textAreaLeft" t="textAreaTop" r="textAreaRight" b="textAreaBottom"/>
              <a:pathLst>
                <a:path w="10454" h="14385">
                  <a:moveTo>
                    <a:pt x="8632" y="1"/>
                  </a:moveTo>
                  <a:cubicBezTo>
                    <a:pt x="8549" y="1"/>
                    <a:pt x="8466" y="6"/>
                    <a:pt x="8382" y="18"/>
                  </a:cubicBezTo>
                  <a:lnTo>
                    <a:pt x="7072" y="208"/>
                  </a:lnTo>
                  <a:lnTo>
                    <a:pt x="7203" y="1173"/>
                  </a:lnTo>
                  <a:lnTo>
                    <a:pt x="8513" y="982"/>
                  </a:lnTo>
                  <a:cubicBezTo>
                    <a:pt x="8547" y="979"/>
                    <a:pt x="8580" y="977"/>
                    <a:pt x="8614" y="977"/>
                  </a:cubicBezTo>
                  <a:cubicBezTo>
                    <a:pt x="8817" y="977"/>
                    <a:pt x="9015" y="1040"/>
                    <a:pt x="9168" y="1173"/>
                  </a:cubicBezTo>
                  <a:cubicBezTo>
                    <a:pt x="9346" y="1339"/>
                    <a:pt x="9454" y="1566"/>
                    <a:pt x="9454" y="1804"/>
                  </a:cubicBezTo>
                  <a:lnTo>
                    <a:pt x="9275" y="12115"/>
                  </a:lnTo>
                  <a:cubicBezTo>
                    <a:pt x="9275" y="12519"/>
                    <a:pt x="8977" y="12841"/>
                    <a:pt x="8573" y="12900"/>
                  </a:cubicBezTo>
                  <a:lnTo>
                    <a:pt x="5072" y="13412"/>
                  </a:lnTo>
                  <a:cubicBezTo>
                    <a:pt x="5032" y="13418"/>
                    <a:pt x="4992" y="13421"/>
                    <a:pt x="4952" y="13421"/>
                  </a:cubicBezTo>
                  <a:cubicBezTo>
                    <a:pt x="4604" y="13421"/>
                    <a:pt x="4286" y="13193"/>
                    <a:pt x="4179" y="12841"/>
                  </a:cubicBezTo>
                  <a:lnTo>
                    <a:pt x="1084" y="2994"/>
                  </a:lnTo>
                  <a:cubicBezTo>
                    <a:pt x="1012" y="2768"/>
                    <a:pt x="1048" y="2518"/>
                    <a:pt x="1179" y="2304"/>
                  </a:cubicBezTo>
                  <a:cubicBezTo>
                    <a:pt x="1310" y="2101"/>
                    <a:pt x="1524" y="1970"/>
                    <a:pt x="1762" y="1935"/>
                  </a:cubicBezTo>
                  <a:lnTo>
                    <a:pt x="3072" y="1744"/>
                  </a:lnTo>
                  <a:lnTo>
                    <a:pt x="2929" y="780"/>
                  </a:lnTo>
                  <a:lnTo>
                    <a:pt x="1619" y="970"/>
                  </a:lnTo>
                  <a:cubicBezTo>
                    <a:pt x="1107" y="1042"/>
                    <a:pt x="643" y="1339"/>
                    <a:pt x="357" y="1792"/>
                  </a:cubicBezTo>
                  <a:cubicBezTo>
                    <a:pt x="71" y="2232"/>
                    <a:pt x="0" y="2780"/>
                    <a:pt x="167" y="3280"/>
                  </a:cubicBezTo>
                  <a:lnTo>
                    <a:pt x="3262" y="13127"/>
                  </a:lnTo>
                  <a:cubicBezTo>
                    <a:pt x="3497" y="13885"/>
                    <a:pt x="4183" y="14385"/>
                    <a:pt x="4958" y="14385"/>
                  </a:cubicBezTo>
                  <a:cubicBezTo>
                    <a:pt x="5047" y="14385"/>
                    <a:pt x="5136" y="14378"/>
                    <a:pt x="5227" y="14365"/>
                  </a:cubicBezTo>
                  <a:lnTo>
                    <a:pt x="8727" y="13853"/>
                  </a:lnTo>
                  <a:cubicBezTo>
                    <a:pt x="9596" y="13734"/>
                    <a:pt x="10239" y="12996"/>
                    <a:pt x="10251" y="12115"/>
                  </a:cubicBezTo>
                  <a:lnTo>
                    <a:pt x="10430" y="1804"/>
                  </a:lnTo>
                  <a:cubicBezTo>
                    <a:pt x="10454" y="1316"/>
                    <a:pt x="10228" y="804"/>
                    <a:pt x="9823" y="446"/>
                  </a:cubicBezTo>
                  <a:cubicBezTo>
                    <a:pt x="9483" y="156"/>
                    <a:pt x="9067" y="1"/>
                    <a:pt x="8632" y="1"/>
                  </a:cubicBez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6" name="Google Shape;734;p 2"/>
            <p:cNvSpPr/>
            <p:nvPr/>
          </p:nvSpPr>
          <p:spPr>
            <a:xfrm rot="1320600">
              <a:off x="1444320" y="1960200"/>
              <a:ext cx="936360" cy="790920"/>
            </a:xfrm>
            <a:custGeom>
              <a:avLst/>
              <a:gdLst>
                <a:gd name="textAreaLeft" fmla="*/ 0 w 936360"/>
                <a:gd name="textAreaRight" fmla="*/ 937080 w 936360"/>
                <a:gd name="textAreaTop" fmla="*/ 0 h 790920"/>
                <a:gd name="textAreaBottom" fmla="*/ 791640 h 790920"/>
              </a:gdLst>
              <a:ahLst/>
              <a:rect l="textAreaLeft" t="textAreaTop" r="textAreaRight" b="textAreaBottom"/>
              <a:pathLst>
                <a:path w="9241" h="7808">
                  <a:moveTo>
                    <a:pt x="7978" y="0"/>
                  </a:moveTo>
                  <a:cubicBezTo>
                    <a:pt x="7764" y="0"/>
                    <a:pt x="7609" y="167"/>
                    <a:pt x="7609" y="358"/>
                  </a:cubicBezTo>
                  <a:lnTo>
                    <a:pt x="7514" y="5215"/>
                  </a:lnTo>
                  <a:cubicBezTo>
                    <a:pt x="7514" y="5453"/>
                    <a:pt x="7335" y="5656"/>
                    <a:pt x="7097" y="5692"/>
                  </a:cubicBezTo>
                  <a:lnTo>
                    <a:pt x="3597" y="6192"/>
                  </a:lnTo>
                  <a:cubicBezTo>
                    <a:pt x="3574" y="6195"/>
                    <a:pt x="3551" y="6197"/>
                    <a:pt x="3528" y="6197"/>
                  </a:cubicBezTo>
                  <a:cubicBezTo>
                    <a:pt x="3318" y="6197"/>
                    <a:pt x="3136" y="6051"/>
                    <a:pt x="3061" y="5846"/>
                  </a:cubicBezTo>
                  <a:lnTo>
                    <a:pt x="1608" y="1215"/>
                  </a:lnTo>
                  <a:cubicBezTo>
                    <a:pt x="1560" y="1060"/>
                    <a:pt x="1425" y="960"/>
                    <a:pt x="1268" y="960"/>
                  </a:cubicBezTo>
                  <a:cubicBezTo>
                    <a:pt x="1231" y="960"/>
                    <a:pt x="1194" y="966"/>
                    <a:pt x="1156" y="977"/>
                  </a:cubicBezTo>
                  <a:lnTo>
                    <a:pt x="299" y="1251"/>
                  </a:lnTo>
                  <a:cubicBezTo>
                    <a:pt x="108" y="1310"/>
                    <a:pt x="1" y="1501"/>
                    <a:pt x="60" y="1691"/>
                  </a:cubicBezTo>
                  <a:lnTo>
                    <a:pt x="1513" y="6323"/>
                  </a:lnTo>
                  <a:cubicBezTo>
                    <a:pt x="1803" y="7225"/>
                    <a:pt x="2617" y="7808"/>
                    <a:pt x="3534" y="7808"/>
                  </a:cubicBezTo>
                  <a:cubicBezTo>
                    <a:pt x="3633" y="7808"/>
                    <a:pt x="3734" y="7801"/>
                    <a:pt x="3835" y="7787"/>
                  </a:cubicBezTo>
                  <a:lnTo>
                    <a:pt x="7335" y="7275"/>
                  </a:lnTo>
                  <a:cubicBezTo>
                    <a:pt x="8383" y="7132"/>
                    <a:pt x="9133" y="6263"/>
                    <a:pt x="9157" y="5239"/>
                  </a:cubicBezTo>
                  <a:lnTo>
                    <a:pt x="9240" y="393"/>
                  </a:lnTo>
                  <a:cubicBezTo>
                    <a:pt x="9240" y="179"/>
                    <a:pt x="9073" y="12"/>
                    <a:pt x="8883" y="12"/>
                  </a:cubicBezTo>
                  <a:lnTo>
                    <a:pt x="7978" y="0"/>
                  </a:lnTo>
                  <a:close/>
                </a:path>
              </a:pathLst>
            </a:custGeom>
            <a:solidFill>
              <a:srgbClr val="1631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7" name="Google Shape;735;p 2"/>
            <p:cNvSpPr/>
            <p:nvPr/>
          </p:nvSpPr>
          <p:spPr>
            <a:xfrm rot="1320600">
              <a:off x="1868040" y="1247040"/>
              <a:ext cx="240840" cy="191160"/>
            </a:xfrm>
            <a:custGeom>
              <a:avLst/>
              <a:gdLst>
                <a:gd name="textAreaLeft" fmla="*/ 0 w 240840"/>
                <a:gd name="textAreaRight" fmla="*/ 241560 w 240840"/>
                <a:gd name="textAreaTop" fmla="*/ 0 h 191160"/>
                <a:gd name="textAreaBottom" fmla="*/ 191880 h 191160"/>
              </a:gdLst>
              <a:ahLst/>
              <a:rect l="textAreaLeft" t="textAreaTop" r="textAreaRight" b="textAreaBottom"/>
              <a:pathLst>
                <a:path w="2383" h="1893">
                  <a:moveTo>
                    <a:pt x="1415" y="1"/>
                  </a:moveTo>
                  <a:cubicBezTo>
                    <a:pt x="1365" y="1"/>
                    <a:pt x="1314" y="5"/>
                    <a:pt x="1263" y="13"/>
                  </a:cubicBezTo>
                  <a:lnTo>
                    <a:pt x="846" y="73"/>
                  </a:lnTo>
                  <a:cubicBezTo>
                    <a:pt x="346" y="144"/>
                    <a:pt x="1" y="608"/>
                    <a:pt x="72" y="1109"/>
                  </a:cubicBezTo>
                  <a:cubicBezTo>
                    <a:pt x="148" y="1574"/>
                    <a:pt x="529" y="1892"/>
                    <a:pt x="983" y="1892"/>
                  </a:cubicBezTo>
                  <a:cubicBezTo>
                    <a:pt x="1028" y="1892"/>
                    <a:pt x="1074" y="1889"/>
                    <a:pt x="1120" y="1882"/>
                  </a:cubicBezTo>
                  <a:lnTo>
                    <a:pt x="1537" y="1823"/>
                  </a:lnTo>
                  <a:cubicBezTo>
                    <a:pt x="2049" y="1751"/>
                    <a:pt x="2382" y="1287"/>
                    <a:pt x="2311" y="787"/>
                  </a:cubicBezTo>
                  <a:cubicBezTo>
                    <a:pt x="2246" y="326"/>
                    <a:pt x="1864" y="1"/>
                    <a:pt x="1415" y="1"/>
                  </a:cubicBezTo>
                  <a:close/>
                </a:path>
              </a:pathLst>
            </a:custGeom>
            <a:solidFill>
              <a:srgbClr val="1631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8" name="Google Shape;736;p 2"/>
            <p:cNvSpPr/>
            <p:nvPr/>
          </p:nvSpPr>
          <p:spPr>
            <a:xfrm rot="1320600">
              <a:off x="2280240" y="1348920"/>
              <a:ext cx="240840" cy="191160"/>
            </a:xfrm>
            <a:custGeom>
              <a:avLst/>
              <a:gdLst>
                <a:gd name="textAreaLeft" fmla="*/ 0 w 240840"/>
                <a:gd name="textAreaRight" fmla="*/ 241560 w 240840"/>
                <a:gd name="textAreaTop" fmla="*/ 0 h 191160"/>
                <a:gd name="textAreaBottom" fmla="*/ 191880 h 191160"/>
              </a:gdLst>
              <a:ahLst/>
              <a:rect l="textAreaLeft" t="textAreaTop" r="textAreaRight" b="textAreaBottom"/>
              <a:pathLst>
                <a:path w="2382" h="1892">
                  <a:moveTo>
                    <a:pt x="1414" y="0"/>
                  </a:moveTo>
                  <a:cubicBezTo>
                    <a:pt x="1364" y="0"/>
                    <a:pt x="1314" y="4"/>
                    <a:pt x="1262" y="13"/>
                  </a:cubicBezTo>
                  <a:lnTo>
                    <a:pt x="846" y="72"/>
                  </a:lnTo>
                  <a:cubicBezTo>
                    <a:pt x="334" y="144"/>
                    <a:pt x="0" y="608"/>
                    <a:pt x="72" y="1108"/>
                  </a:cubicBezTo>
                  <a:cubicBezTo>
                    <a:pt x="137" y="1554"/>
                    <a:pt x="531" y="1891"/>
                    <a:pt x="989" y="1891"/>
                  </a:cubicBezTo>
                  <a:cubicBezTo>
                    <a:pt x="1032" y="1891"/>
                    <a:pt x="1075" y="1888"/>
                    <a:pt x="1119" y="1882"/>
                  </a:cubicBezTo>
                  <a:lnTo>
                    <a:pt x="1536" y="1823"/>
                  </a:lnTo>
                  <a:cubicBezTo>
                    <a:pt x="2036" y="1751"/>
                    <a:pt x="2382" y="1287"/>
                    <a:pt x="2310" y="787"/>
                  </a:cubicBezTo>
                  <a:cubicBezTo>
                    <a:pt x="2235" y="326"/>
                    <a:pt x="1861" y="0"/>
                    <a:pt x="1414" y="0"/>
                  </a:cubicBezTo>
                  <a:close/>
                </a:path>
              </a:pathLst>
            </a:custGeom>
            <a:solidFill>
              <a:srgbClr val="1631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9" name="Google Shape;737;p 2"/>
            <p:cNvSpPr/>
            <p:nvPr/>
          </p:nvSpPr>
          <p:spPr>
            <a:xfrm rot="1320600">
              <a:off x="2380320" y="2529720"/>
              <a:ext cx="529200" cy="495720"/>
            </a:xfrm>
            <a:custGeom>
              <a:avLst/>
              <a:gdLst>
                <a:gd name="textAreaLeft" fmla="*/ 0 w 529200"/>
                <a:gd name="textAreaRight" fmla="*/ 529920 w 529200"/>
                <a:gd name="textAreaTop" fmla="*/ 0 h 495720"/>
                <a:gd name="textAreaBottom" fmla="*/ 496440 h 495720"/>
              </a:gdLst>
              <a:ahLst/>
              <a:rect l="textAreaLeft" t="textAreaTop" r="textAreaRight" b="textAreaBottom"/>
              <a:pathLst>
                <a:path w="5227" h="4896">
                  <a:moveTo>
                    <a:pt x="2609" y="0"/>
                  </a:moveTo>
                  <a:cubicBezTo>
                    <a:pt x="2495" y="0"/>
                    <a:pt x="2379" y="8"/>
                    <a:pt x="2262" y="25"/>
                  </a:cubicBezTo>
                  <a:cubicBezTo>
                    <a:pt x="929" y="227"/>
                    <a:pt x="0" y="1453"/>
                    <a:pt x="202" y="2799"/>
                  </a:cubicBezTo>
                  <a:cubicBezTo>
                    <a:pt x="376" y="4016"/>
                    <a:pt x="1422" y="4895"/>
                    <a:pt x="2617" y="4895"/>
                  </a:cubicBezTo>
                  <a:cubicBezTo>
                    <a:pt x="2732" y="4895"/>
                    <a:pt x="2848" y="4887"/>
                    <a:pt x="2965" y="4870"/>
                  </a:cubicBezTo>
                  <a:cubicBezTo>
                    <a:pt x="4310" y="4668"/>
                    <a:pt x="5227" y="3442"/>
                    <a:pt x="5036" y="2096"/>
                  </a:cubicBezTo>
                  <a:cubicBezTo>
                    <a:pt x="4862" y="889"/>
                    <a:pt x="3815" y="0"/>
                    <a:pt x="2609" y="0"/>
                  </a:cubicBez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0" name="Google Shape;738;p 2"/>
            <p:cNvSpPr/>
            <p:nvPr/>
          </p:nvSpPr>
          <p:spPr>
            <a:xfrm rot="1320600">
              <a:off x="2473200" y="2615040"/>
              <a:ext cx="347040" cy="325440"/>
            </a:xfrm>
            <a:custGeom>
              <a:avLst/>
              <a:gdLst>
                <a:gd name="textAreaLeft" fmla="*/ 0 w 347040"/>
                <a:gd name="textAreaRight" fmla="*/ 347760 w 347040"/>
                <a:gd name="textAreaTop" fmla="*/ 0 h 325440"/>
                <a:gd name="textAreaBottom" fmla="*/ 326160 h 325440"/>
              </a:gdLst>
              <a:ahLst/>
              <a:rect l="textAreaLeft" t="textAreaTop" r="textAreaRight" b="textAreaBottom"/>
              <a:pathLst>
                <a:path w="3430" h="3215">
                  <a:moveTo>
                    <a:pt x="1725" y="0"/>
                  </a:moveTo>
                  <a:cubicBezTo>
                    <a:pt x="1647" y="0"/>
                    <a:pt x="1569" y="6"/>
                    <a:pt x="1489" y="18"/>
                  </a:cubicBezTo>
                  <a:cubicBezTo>
                    <a:pt x="608" y="137"/>
                    <a:pt x="1" y="959"/>
                    <a:pt x="132" y="1840"/>
                  </a:cubicBezTo>
                  <a:cubicBezTo>
                    <a:pt x="240" y="2640"/>
                    <a:pt x="928" y="3215"/>
                    <a:pt x="1705" y="3215"/>
                  </a:cubicBezTo>
                  <a:cubicBezTo>
                    <a:pt x="1783" y="3215"/>
                    <a:pt x="1862" y="3209"/>
                    <a:pt x="1942" y="3197"/>
                  </a:cubicBezTo>
                  <a:cubicBezTo>
                    <a:pt x="2823" y="3078"/>
                    <a:pt x="3430" y="2256"/>
                    <a:pt x="3299" y="1375"/>
                  </a:cubicBezTo>
                  <a:cubicBezTo>
                    <a:pt x="3180" y="575"/>
                    <a:pt x="2501" y="0"/>
                    <a:pt x="1725" y="0"/>
                  </a:cubicBezTo>
                  <a:close/>
                </a:path>
              </a:pathLst>
            </a:custGeom>
            <a:solidFill>
              <a:srgbClr val="5cd1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81" name="Google Shape;739;p 2"/>
          <p:cNvSpPr/>
          <p:nvPr/>
        </p:nvSpPr>
        <p:spPr>
          <a:xfrm>
            <a:off x="1644120" y="323640"/>
            <a:ext cx="634572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Google Shape;740;p 2">
            <a:hlinkClick r:id="rId1"/>
          </p:cNvPr>
          <p:cNvSpPr/>
          <p:nvPr/>
        </p:nvSpPr>
        <p:spPr>
          <a:xfrm>
            <a:off x="8066160" y="32364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Google Shape;741;p 2">
            <a:hlinkClick r:id="rId2"/>
          </p:cNvPr>
          <p:cNvSpPr/>
          <p:nvPr/>
        </p:nvSpPr>
        <p:spPr>
          <a:xfrm>
            <a:off x="8153640" y="41292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684" name="Google Shape;742;p 2"/>
          <p:cNvGrpSpPr/>
          <p:nvPr/>
        </p:nvGrpSpPr>
        <p:grpSpPr>
          <a:xfrm>
            <a:off x="720000" y="323640"/>
            <a:ext cx="806760" cy="357120"/>
            <a:chOff x="720000" y="323640"/>
            <a:chExt cx="806760" cy="357120"/>
          </a:xfrm>
        </p:grpSpPr>
        <p:sp>
          <p:nvSpPr>
            <p:cNvPr id="685" name="Google Shape;743;p 2"/>
            <p:cNvSpPr/>
            <p:nvPr/>
          </p:nvSpPr>
          <p:spPr>
            <a:xfrm>
              <a:off x="720000" y="32364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6" name="Google Shape;744;p 2"/>
            <p:cNvSpPr/>
            <p:nvPr/>
          </p:nvSpPr>
          <p:spPr>
            <a:xfrm flipH="1">
              <a:off x="826560" y="42012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7" name="Google Shape;745;p 2"/>
            <p:cNvSpPr/>
            <p:nvPr/>
          </p:nvSpPr>
          <p:spPr>
            <a:xfrm flipH="1">
              <a:off x="1049400" y="42012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8" name="Google Shape;746;p 2"/>
            <p:cNvSpPr/>
            <p:nvPr/>
          </p:nvSpPr>
          <p:spPr>
            <a:xfrm flipH="1">
              <a:off x="1271520" y="41760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689" name="Google Shape;748;p 2" descr="A blue and black sign with white letters&#10;&#10;AI-generated content may be incorrect."/>
          <p:cNvPicPr/>
          <p:nvPr/>
        </p:nvPicPr>
        <p:blipFill>
          <a:blip r:embed="rId3"/>
          <a:srcRect l="0" t="0" r="0" b="49189"/>
          <a:stretch/>
        </p:blipFill>
        <p:spPr>
          <a:xfrm>
            <a:off x="1693080" y="371520"/>
            <a:ext cx="639000" cy="212760"/>
          </a:xfrm>
          <a:prstGeom prst="rect">
            <a:avLst/>
          </a:prstGeom>
          <a:ln w="0">
            <a:noFill/>
          </a:ln>
        </p:spPr>
      </p:pic>
      <p:pic>
        <p:nvPicPr>
          <p:cNvPr id="690" name="" descr=""/>
          <p:cNvPicPr/>
          <p:nvPr/>
        </p:nvPicPr>
        <p:blipFill>
          <a:blip r:embed="rId4"/>
          <a:stretch/>
        </p:blipFill>
        <p:spPr>
          <a:xfrm>
            <a:off x="3349080" y="1043280"/>
            <a:ext cx="2934360" cy="1646280"/>
          </a:xfrm>
          <a:prstGeom prst="rect">
            <a:avLst/>
          </a:prstGeom>
          <a:ln w="0">
            <a:noFill/>
          </a:ln>
        </p:spPr>
      </p:pic>
      <p:pic>
        <p:nvPicPr>
          <p:cNvPr id="691" name="" descr=""/>
          <p:cNvPicPr/>
          <p:nvPr/>
        </p:nvPicPr>
        <p:blipFill>
          <a:blip r:embed="rId5"/>
          <a:stretch/>
        </p:blipFill>
        <p:spPr>
          <a:xfrm>
            <a:off x="5221440" y="2845800"/>
            <a:ext cx="3282840" cy="18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subTitle"/>
          </p:nvPr>
        </p:nvSpPr>
        <p:spPr>
          <a:xfrm>
            <a:off x="921240" y="1149840"/>
            <a:ext cx="4240080" cy="329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17520"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1"/>
                </a:solidFill>
                <a:latin typeface="DM Sans"/>
                <a:ea typeface="DM Sans"/>
              </a:rPr>
              <a:t>Login System Developed through to database that will be able to store player progress and any mood tracker data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 algn="ctr">
              <a:lnSpc>
                <a:spcPct val="100000"/>
              </a:lnSpc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 algn="ctr">
              <a:lnSpc>
                <a:spcPct val="100000"/>
              </a:lnSpc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 algn="ctr">
              <a:lnSpc>
                <a:spcPct val="100000"/>
              </a:lnSpc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1"/>
                </a:solidFill>
                <a:latin typeface="DM Sans"/>
                <a:ea typeface="DM Sans"/>
              </a:rPr>
              <a:t>The website is build on the React framework with and ExpressJS API (allows the website to talk to the database) with a SQLite database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93" name="Google Shape;754;p34"/>
          <p:cNvGrpSpPr/>
          <p:nvPr/>
        </p:nvGrpSpPr>
        <p:grpSpPr>
          <a:xfrm>
            <a:off x="6379920" y="2566440"/>
            <a:ext cx="443160" cy="706680"/>
            <a:chOff x="6379920" y="2566440"/>
            <a:chExt cx="443160" cy="706680"/>
          </a:xfrm>
        </p:grpSpPr>
        <p:sp>
          <p:nvSpPr>
            <p:cNvPr id="694" name="Google Shape;755;p34"/>
            <p:cNvSpPr/>
            <p:nvPr/>
          </p:nvSpPr>
          <p:spPr>
            <a:xfrm>
              <a:off x="6425280" y="2889360"/>
              <a:ext cx="397800" cy="383760"/>
            </a:xfrm>
            <a:custGeom>
              <a:avLst/>
              <a:gdLst>
                <a:gd name="textAreaLeft" fmla="*/ 0 w 397800"/>
                <a:gd name="textAreaRight" fmla="*/ 398520 w 397800"/>
                <a:gd name="textAreaTop" fmla="*/ 0 h 383760"/>
                <a:gd name="textAreaBottom" fmla="*/ 384480 h 383760"/>
              </a:gdLst>
              <a:ahLst/>
              <a:rect l="textAreaLeft" t="textAreaTop" r="textAreaRight" b="textAreaBottom"/>
              <a:pathLst>
                <a:path w="5335" h="5144">
                  <a:moveTo>
                    <a:pt x="4703" y="0"/>
                  </a:moveTo>
                  <a:lnTo>
                    <a:pt x="0" y="810"/>
                  </a:lnTo>
                  <a:lnTo>
                    <a:pt x="405" y="3155"/>
                  </a:lnTo>
                  <a:cubicBezTo>
                    <a:pt x="597" y="4316"/>
                    <a:pt x="1598" y="5143"/>
                    <a:pt x="2744" y="5143"/>
                  </a:cubicBezTo>
                  <a:cubicBezTo>
                    <a:pt x="2880" y="5143"/>
                    <a:pt x="3017" y="5132"/>
                    <a:pt x="3155" y="5108"/>
                  </a:cubicBezTo>
                  <a:cubicBezTo>
                    <a:pt x="4453" y="4882"/>
                    <a:pt x="5334" y="3667"/>
                    <a:pt x="5108" y="2357"/>
                  </a:cubicBezTo>
                  <a:lnTo>
                    <a:pt x="4703" y="0"/>
                  </a:ln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5" name="Google Shape;756;p34"/>
            <p:cNvSpPr/>
            <p:nvPr/>
          </p:nvSpPr>
          <p:spPr>
            <a:xfrm>
              <a:off x="6379920" y="2566440"/>
              <a:ext cx="396000" cy="383400"/>
            </a:xfrm>
            <a:custGeom>
              <a:avLst/>
              <a:gdLst>
                <a:gd name="textAreaLeft" fmla="*/ 0 w 396000"/>
                <a:gd name="textAreaRight" fmla="*/ 396720 w 396000"/>
                <a:gd name="textAreaTop" fmla="*/ 0 h 383400"/>
                <a:gd name="textAreaBottom" fmla="*/ 384120 h 383400"/>
              </a:gdLst>
              <a:ahLst/>
              <a:rect l="textAreaLeft" t="textAreaTop" r="textAreaRight" b="textAreaBottom"/>
              <a:pathLst>
                <a:path w="5312" h="5141">
                  <a:moveTo>
                    <a:pt x="2550" y="0"/>
                  </a:moveTo>
                  <a:cubicBezTo>
                    <a:pt x="2420" y="0"/>
                    <a:pt x="2288" y="11"/>
                    <a:pt x="2156" y="33"/>
                  </a:cubicBezTo>
                  <a:cubicBezTo>
                    <a:pt x="858" y="247"/>
                    <a:pt x="1" y="1485"/>
                    <a:pt x="203" y="2795"/>
                  </a:cubicBezTo>
                  <a:lnTo>
                    <a:pt x="608" y="5141"/>
                  </a:lnTo>
                  <a:lnTo>
                    <a:pt x="5311" y="4343"/>
                  </a:lnTo>
                  <a:lnTo>
                    <a:pt x="4906" y="1985"/>
                  </a:lnTo>
                  <a:cubicBezTo>
                    <a:pt x="4714" y="820"/>
                    <a:pt x="3696" y="0"/>
                    <a:pt x="2550" y="0"/>
                  </a:cubicBezTo>
                  <a:close/>
                </a:path>
              </a:pathLst>
            </a:custGeom>
            <a:solidFill>
              <a:srgbClr val="5cd1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96" name="Google Shape;757;p34"/>
          <p:cNvGrpSpPr/>
          <p:nvPr/>
        </p:nvGrpSpPr>
        <p:grpSpPr>
          <a:xfrm>
            <a:off x="7173360" y="2364480"/>
            <a:ext cx="939600" cy="2511720"/>
            <a:chOff x="7173360" y="2364480"/>
            <a:chExt cx="939600" cy="2511720"/>
          </a:xfrm>
        </p:grpSpPr>
        <p:sp>
          <p:nvSpPr>
            <p:cNvPr id="697" name="Google Shape;758;p34"/>
            <p:cNvSpPr/>
            <p:nvPr/>
          </p:nvSpPr>
          <p:spPr>
            <a:xfrm>
              <a:off x="7275600" y="4355280"/>
              <a:ext cx="358920" cy="390960"/>
            </a:xfrm>
            <a:custGeom>
              <a:avLst/>
              <a:gdLst>
                <a:gd name="textAreaLeft" fmla="*/ 0 w 358920"/>
                <a:gd name="textAreaRight" fmla="*/ 359640 w 358920"/>
                <a:gd name="textAreaTop" fmla="*/ 0 h 390960"/>
                <a:gd name="textAreaBottom" fmla="*/ 391680 h 390960"/>
              </a:gdLst>
              <a:ahLst/>
              <a:rect l="textAreaLeft" t="textAreaTop" r="textAreaRight" b="textAreaBottom"/>
              <a:pathLst>
                <a:path w="4811" h="5240">
                  <a:moveTo>
                    <a:pt x="1227" y="0"/>
                  </a:moveTo>
                  <a:lnTo>
                    <a:pt x="1" y="4180"/>
                  </a:lnTo>
                  <a:lnTo>
                    <a:pt x="3584" y="5239"/>
                  </a:lnTo>
                  <a:lnTo>
                    <a:pt x="4811" y="104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8" name="Google Shape;759;p34"/>
            <p:cNvSpPr/>
            <p:nvPr/>
          </p:nvSpPr>
          <p:spPr>
            <a:xfrm>
              <a:off x="7173360" y="4632120"/>
              <a:ext cx="443160" cy="244080"/>
            </a:xfrm>
            <a:custGeom>
              <a:avLst/>
              <a:gdLst>
                <a:gd name="textAreaLeft" fmla="*/ 0 w 443160"/>
                <a:gd name="textAreaRight" fmla="*/ 443880 w 443160"/>
                <a:gd name="textAreaTop" fmla="*/ 0 h 244080"/>
                <a:gd name="textAreaBottom" fmla="*/ 244800 h 244080"/>
              </a:gdLst>
              <a:ahLst/>
              <a:rect l="textAreaLeft" t="textAreaTop" r="textAreaRight" b="textAreaBottom"/>
              <a:pathLst>
                <a:path w="5942" h="3275">
                  <a:moveTo>
                    <a:pt x="489" y="0"/>
                  </a:moveTo>
                  <a:lnTo>
                    <a:pt x="0" y="1667"/>
                  </a:lnTo>
                  <a:lnTo>
                    <a:pt x="5453" y="3275"/>
                  </a:lnTo>
                  <a:lnTo>
                    <a:pt x="5942" y="160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9" name="Google Shape;760;p34"/>
            <p:cNvSpPr/>
            <p:nvPr/>
          </p:nvSpPr>
          <p:spPr>
            <a:xfrm>
              <a:off x="7320240" y="2887560"/>
              <a:ext cx="781200" cy="1526760"/>
            </a:xfrm>
            <a:custGeom>
              <a:avLst/>
              <a:gdLst>
                <a:gd name="textAreaLeft" fmla="*/ 0 w 781200"/>
                <a:gd name="textAreaRight" fmla="*/ 781920 w 781200"/>
                <a:gd name="textAreaTop" fmla="*/ 0 h 1526760"/>
                <a:gd name="textAreaBottom" fmla="*/ 1527480 h 1526760"/>
              </a:gdLst>
              <a:ahLst/>
              <a:rect l="textAreaLeft" t="textAreaTop" r="textAreaRight" b="textAreaBottom"/>
              <a:pathLst>
                <a:path w="10467" h="20444">
                  <a:moveTo>
                    <a:pt x="8359" y="0"/>
                  </a:moveTo>
                  <a:lnTo>
                    <a:pt x="5335" y="786"/>
                  </a:lnTo>
                  <a:lnTo>
                    <a:pt x="1" y="18943"/>
                  </a:lnTo>
                  <a:lnTo>
                    <a:pt x="5121" y="20443"/>
                  </a:lnTo>
                  <a:lnTo>
                    <a:pt x="10466" y="2286"/>
                  </a:lnTo>
                  <a:lnTo>
                    <a:pt x="8359" y="0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0" name="Google Shape;761;p34"/>
            <p:cNvSpPr/>
            <p:nvPr/>
          </p:nvSpPr>
          <p:spPr>
            <a:xfrm>
              <a:off x="7251840" y="4230720"/>
              <a:ext cx="514440" cy="272520"/>
            </a:xfrm>
            <a:custGeom>
              <a:avLst/>
              <a:gdLst>
                <a:gd name="textAreaLeft" fmla="*/ 0 w 514440"/>
                <a:gd name="textAreaRight" fmla="*/ 515160 w 514440"/>
                <a:gd name="textAreaTop" fmla="*/ 0 h 272520"/>
                <a:gd name="textAreaBottom" fmla="*/ 273240 h 272520"/>
              </a:gdLst>
              <a:ahLst/>
              <a:rect l="textAreaLeft" t="textAreaTop" r="textAreaRight" b="textAreaBottom"/>
              <a:pathLst>
                <a:path w="6894" h="3656">
                  <a:moveTo>
                    <a:pt x="524" y="1"/>
                  </a:moveTo>
                  <a:lnTo>
                    <a:pt x="0" y="1787"/>
                  </a:lnTo>
                  <a:lnTo>
                    <a:pt x="6370" y="3656"/>
                  </a:lnTo>
                  <a:lnTo>
                    <a:pt x="6894" y="187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1" name="Google Shape;762;p34"/>
            <p:cNvSpPr/>
            <p:nvPr/>
          </p:nvSpPr>
          <p:spPr>
            <a:xfrm>
              <a:off x="7559640" y="4203360"/>
              <a:ext cx="155160" cy="64440"/>
            </a:xfrm>
            <a:custGeom>
              <a:avLst/>
              <a:gdLst>
                <a:gd name="textAreaLeft" fmla="*/ 0 w 155160"/>
                <a:gd name="textAreaRight" fmla="*/ 155880 w 155160"/>
                <a:gd name="textAreaTop" fmla="*/ 0 h 64440"/>
                <a:gd name="textAreaBottom" fmla="*/ 65160 h 64440"/>
              </a:gdLst>
              <a:ahLst/>
              <a:rect l="textAreaLeft" t="textAreaTop" r="textAreaRight" b="textAreaBottom"/>
              <a:pathLst>
                <a:path w="2085" h="870">
                  <a:moveTo>
                    <a:pt x="84" y="1"/>
                  </a:moveTo>
                  <a:lnTo>
                    <a:pt x="1" y="286"/>
                  </a:lnTo>
                  <a:lnTo>
                    <a:pt x="2001" y="870"/>
                  </a:lnTo>
                  <a:lnTo>
                    <a:pt x="2084" y="58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0" bIns="32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2" name="Google Shape;763;p34"/>
            <p:cNvSpPr/>
            <p:nvPr/>
          </p:nvSpPr>
          <p:spPr>
            <a:xfrm>
              <a:off x="7614720" y="4164120"/>
              <a:ext cx="114840" cy="5292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52920"/>
                <a:gd name="textAreaBottom" fmla="*/ 53640 h 52920"/>
              </a:gdLst>
              <a:ahLst/>
              <a:rect l="textAreaLeft" t="textAreaTop" r="textAreaRight" b="textAreaBottom"/>
              <a:pathLst>
                <a:path w="1549" h="716">
                  <a:moveTo>
                    <a:pt x="84" y="1"/>
                  </a:moveTo>
                  <a:lnTo>
                    <a:pt x="1" y="286"/>
                  </a:lnTo>
                  <a:lnTo>
                    <a:pt x="1465" y="715"/>
                  </a:lnTo>
                  <a:lnTo>
                    <a:pt x="1549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3" name="Google Shape;764;p34"/>
            <p:cNvSpPr/>
            <p:nvPr/>
          </p:nvSpPr>
          <p:spPr>
            <a:xfrm>
              <a:off x="7630560" y="4111560"/>
              <a:ext cx="114120" cy="52560"/>
            </a:xfrm>
            <a:custGeom>
              <a:avLst/>
              <a:gdLst>
                <a:gd name="textAreaLeft" fmla="*/ 0 w 114120"/>
                <a:gd name="textAreaRight" fmla="*/ 114840 w 114120"/>
                <a:gd name="textAreaTop" fmla="*/ 0 h 52560"/>
                <a:gd name="textAreaBottom" fmla="*/ 53280 h 52560"/>
              </a:gdLst>
              <a:ahLst/>
              <a:rect l="textAreaLeft" t="textAreaTop" r="textAreaRight" b="textAreaBottom"/>
              <a:pathLst>
                <a:path w="1537" h="715">
                  <a:moveTo>
                    <a:pt x="84" y="0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36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4" name="Google Shape;765;p34"/>
            <p:cNvSpPr/>
            <p:nvPr/>
          </p:nvSpPr>
          <p:spPr>
            <a:xfrm>
              <a:off x="7644960" y="4060080"/>
              <a:ext cx="115920" cy="52560"/>
            </a:xfrm>
            <a:custGeom>
              <a:avLst/>
              <a:gdLst>
                <a:gd name="textAreaLeft" fmla="*/ 0 w 115920"/>
                <a:gd name="textAreaRight" fmla="*/ 116640 w 115920"/>
                <a:gd name="textAreaTop" fmla="*/ 0 h 52560"/>
                <a:gd name="textAreaBottom" fmla="*/ 53280 h 52560"/>
              </a:gdLst>
              <a:ahLst/>
              <a:rect l="textAreaLeft" t="textAreaTop" r="textAreaRight" b="textAreaBottom"/>
              <a:pathLst>
                <a:path w="1561" h="715">
                  <a:moveTo>
                    <a:pt x="96" y="1"/>
                  </a:moveTo>
                  <a:lnTo>
                    <a:pt x="1" y="286"/>
                  </a:lnTo>
                  <a:lnTo>
                    <a:pt x="1477" y="715"/>
                  </a:lnTo>
                  <a:lnTo>
                    <a:pt x="1560" y="42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5" name="Google Shape;766;p34"/>
            <p:cNvSpPr/>
            <p:nvPr/>
          </p:nvSpPr>
          <p:spPr>
            <a:xfrm>
              <a:off x="7660080" y="4008240"/>
              <a:ext cx="115920" cy="52560"/>
            </a:xfrm>
            <a:custGeom>
              <a:avLst/>
              <a:gdLst>
                <a:gd name="textAreaLeft" fmla="*/ 0 w 115920"/>
                <a:gd name="textAreaRight" fmla="*/ 116640 w 115920"/>
                <a:gd name="textAreaTop" fmla="*/ 0 h 52560"/>
                <a:gd name="textAreaBottom" fmla="*/ 53280 h 52560"/>
              </a:gdLst>
              <a:ahLst/>
              <a:rect l="textAreaLeft" t="textAreaTop" r="textAreaRight" b="textAreaBottom"/>
              <a:pathLst>
                <a:path w="1560" h="715">
                  <a:moveTo>
                    <a:pt x="83" y="0"/>
                  </a:moveTo>
                  <a:lnTo>
                    <a:pt x="0" y="286"/>
                  </a:lnTo>
                  <a:lnTo>
                    <a:pt x="1476" y="714"/>
                  </a:lnTo>
                  <a:lnTo>
                    <a:pt x="1560" y="42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6" name="Google Shape;767;p34"/>
            <p:cNvSpPr/>
            <p:nvPr/>
          </p:nvSpPr>
          <p:spPr>
            <a:xfrm>
              <a:off x="7635960" y="3943440"/>
              <a:ext cx="155160" cy="65160"/>
            </a:xfrm>
            <a:custGeom>
              <a:avLst/>
              <a:gdLst>
                <a:gd name="textAreaLeft" fmla="*/ 0 w 155160"/>
                <a:gd name="textAreaRight" fmla="*/ 155880 w 155160"/>
                <a:gd name="textAreaTop" fmla="*/ 0 h 65160"/>
                <a:gd name="textAreaBottom" fmla="*/ 65880 h 65160"/>
              </a:gdLst>
              <a:ahLst/>
              <a:rect l="textAreaLeft" t="textAreaTop" r="textAreaRight" b="textAreaBottom"/>
              <a:pathLst>
                <a:path w="2085" h="882">
                  <a:moveTo>
                    <a:pt x="84" y="1"/>
                  </a:moveTo>
                  <a:lnTo>
                    <a:pt x="1" y="287"/>
                  </a:lnTo>
                  <a:lnTo>
                    <a:pt x="2001" y="882"/>
                  </a:lnTo>
                  <a:lnTo>
                    <a:pt x="2084" y="59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7" name="Google Shape;768;p34"/>
            <p:cNvSpPr/>
            <p:nvPr/>
          </p:nvSpPr>
          <p:spPr>
            <a:xfrm>
              <a:off x="7692120" y="3904200"/>
              <a:ext cx="114840" cy="5256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52560"/>
                <a:gd name="textAreaBottom" fmla="*/ 53280 h 52560"/>
              </a:gdLst>
              <a:ahLst/>
              <a:rect l="textAreaLeft" t="textAreaTop" r="textAreaRight" b="textAreaBottom"/>
              <a:pathLst>
                <a:path w="1549" h="715">
                  <a:moveTo>
                    <a:pt x="84" y="0"/>
                  </a:moveTo>
                  <a:lnTo>
                    <a:pt x="1" y="286"/>
                  </a:lnTo>
                  <a:lnTo>
                    <a:pt x="1465" y="714"/>
                  </a:lnTo>
                  <a:lnTo>
                    <a:pt x="1549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8" name="Google Shape;769;p34"/>
            <p:cNvSpPr/>
            <p:nvPr/>
          </p:nvSpPr>
          <p:spPr>
            <a:xfrm>
              <a:off x="7707240" y="3851640"/>
              <a:ext cx="114840" cy="5256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52560"/>
                <a:gd name="textAreaBottom" fmla="*/ 53280 h 52560"/>
              </a:gdLst>
              <a:ahLst/>
              <a:rect l="textAreaLeft" t="textAreaTop" r="textAreaRight" b="textAreaBottom"/>
              <a:pathLst>
                <a:path w="1548" h="715">
                  <a:moveTo>
                    <a:pt x="83" y="1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48" y="429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9" name="Google Shape;770;p34"/>
            <p:cNvSpPr/>
            <p:nvPr/>
          </p:nvSpPr>
          <p:spPr>
            <a:xfrm>
              <a:off x="7722360" y="3800160"/>
              <a:ext cx="114120" cy="52560"/>
            </a:xfrm>
            <a:custGeom>
              <a:avLst/>
              <a:gdLst>
                <a:gd name="textAreaLeft" fmla="*/ 0 w 114120"/>
                <a:gd name="textAreaRight" fmla="*/ 114840 w 114120"/>
                <a:gd name="textAreaTop" fmla="*/ 0 h 52560"/>
                <a:gd name="textAreaBottom" fmla="*/ 53280 h 52560"/>
              </a:gdLst>
              <a:ahLst/>
              <a:rect l="textAreaLeft" t="textAreaTop" r="textAreaRight" b="textAreaBottom"/>
              <a:pathLst>
                <a:path w="1537" h="715">
                  <a:moveTo>
                    <a:pt x="84" y="0"/>
                  </a:moveTo>
                  <a:lnTo>
                    <a:pt x="1" y="286"/>
                  </a:lnTo>
                  <a:lnTo>
                    <a:pt x="1453" y="714"/>
                  </a:lnTo>
                  <a:lnTo>
                    <a:pt x="1536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0" name="Google Shape;771;p34"/>
            <p:cNvSpPr/>
            <p:nvPr/>
          </p:nvSpPr>
          <p:spPr>
            <a:xfrm>
              <a:off x="7736400" y="3748680"/>
              <a:ext cx="114840" cy="5256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52560"/>
                <a:gd name="textAreaBottom" fmla="*/ 53280 h 52560"/>
              </a:gdLst>
              <a:ahLst/>
              <a:rect l="textAreaLeft" t="textAreaTop" r="textAreaRight" b="textAreaBottom"/>
              <a:pathLst>
                <a:path w="1548" h="715">
                  <a:moveTo>
                    <a:pt x="83" y="0"/>
                  </a:moveTo>
                  <a:lnTo>
                    <a:pt x="0" y="286"/>
                  </a:lnTo>
                  <a:lnTo>
                    <a:pt x="1464" y="715"/>
                  </a:lnTo>
                  <a:lnTo>
                    <a:pt x="1548" y="42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1" name="Google Shape;772;p34"/>
            <p:cNvSpPr/>
            <p:nvPr/>
          </p:nvSpPr>
          <p:spPr>
            <a:xfrm>
              <a:off x="7711560" y="3685320"/>
              <a:ext cx="155160" cy="64440"/>
            </a:xfrm>
            <a:custGeom>
              <a:avLst/>
              <a:gdLst>
                <a:gd name="textAreaLeft" fmla="*/ 0 w 155160"/>
                <a:gd name="textAreaRight" fmla="*/ 155880 w 155160"/>
                <a:gd name="textAreaTop" fmla="*/ 0 h 64440"/>
                <a:gd name="textAreaBottom" fmla="*/ 65160 h 64440"/>
              </a:gdLst>
              <a:ahLst/>
              <a:rect l="textAreaLeft" t="textAreaTop" r="textAreaRight" b="textAreaBottom"/>
              <a:pathLst>
                <a:path w="2085" h="870">
                  <a:moveTo>
                    <a:pt x="84" y="0"/>
                  </a:moveTo>
                  <a:lnTo>
                    <a:pt x="1" y="286"/>
                  </a:lnTo>
                  <a:lnTo>
                    <a:pt x="2001" y="869"/>
                  </a:lnTo>
                  <a:lnTo>
                    <a:pt x="2084" y="5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0" bIns="32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2" name="Google Shape;773;p34"/>
            <p:cNvSpPr/>
            <p:nvPr/>
          </p:nvSpPr>
          <p:spPr>
            <a:xfrm>
              <a:off x="7766640" y="3644640"/>
              <a:ext cx="114840" cy="5364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53640"/>
                <a:gd name="textAreaBottom" fmla="*/ 54360 h 53640"/>
              </a:gdLst>
              <a:ahLst/>
              <a:rect l="textAreaLeft" t="textAreaTop" r="textAreaRight" b="textAreaBottom"/>
              <a:pathLst>
                <a:path w="1549" h="727">
                  <a:moveTo>
                    <a:pt x="84" y="0"/>
                  </a:moveTo>
                  <a:lnTo>
                    <a:pt x="1" y="286"/>
                  </a:lnTo>
                  <a:lnTo>
                    <a:pt x="1465" y="727"/>
                  </a:lnTo>
                  <a:lnTo>
                    <a:pt x="1549" y="44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3" name="Google Shape;774;p34"/>
            <p:cNvSpPr/>
            <p:nvPr/>
          </p:nvSpPr>
          <p:spPr>
            <a:xfrm>
              <a:off x="7781760" y="3592800"/>
              <a:ext cx="114840" cy="5364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53640"/>
                <a:gd name="textAreaBottom" fmla="*/ 54360 h 53640"/>
              </a:gdLst>
              <a:ahLst/>
              <a:rect l="textAreaLeft" t="textAreaTop" r="textAreaRight" b="textAreaBottom"/>
              <a:pathLst>
                <a:path w="1549" h="728">
                  <a:moveTo>
                    <a:pt x="84" y="1"/>
                  </a:moveTo>
                  <a:lnTo>
                    <a:pt x="0" y="287"/>
                  </a:lnTo>
                  <a:lnTo>
                    <a:pt x="1465" y="727"/>
                  </a:lnTo>
                  <a:lnTo>
                    <a:pt x="1548" y="44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4" name="Google Shape;775;p34"/>
            <p:cNvSpPr/>
            <p:nvPr/>
          </p:nvSpPr>
          <p:spPr>
            <a:xfrm>
              <a:off x="7797960" y="3540600"/>
              <a:ext cx="114840" cy="5364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53640"/>
                <a:gd name="textAreaBottom" fmla="*/ 54360 h 53640"/>
              </a:gdLst>
              <a:ahLst/>
              <a:rect l="textAreaLeft" t="textAreaTop" r="textAreaRight" b="textAreaBottom"/>
              <a:pathLst>
                <a:path w="1549" h="727">
                  <a:moveTo>
                    <a:pt x="84" y="0"/>
                  </a:moveTo>
                  <a:lnTo>
                    <a:pt x="1" y="286"/>
                  </a:lnTo>
                  <a:lnTo>
                    <a:pt x="1465" y="727"/>
                  </a:lnTo>
                  <a:lnTo>
                    <a:pt x="1548" y="44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5" name="Google Shape;776;p34"/>
            <p:cNvSpPr/>
            <p:nvPr/>
          </p:nvSpPr>
          <p:spPr>
            <a:xfrm>
              <a:off x="7812000" y="3489840"/>
              <a:ext cx="115920" cy="52920"/>
            </a:xfrm>
            <a:custGeom>
              <a:avLst/>
              <a:gdLst>
                <a:gd name="textAreaLeft" fmla="*/ 0 w 115920"/>
                <a:gd name="textAreaRight" fmla="*/ 116640 w 115920"/>
                <a:gd name="textAreaTop" fmla="*/ 0 h 52920"/>
                <a:gd name="textAreaBottom" fmla="*/ 53640 h 52920"/>
              </a:gdLst>
              <a:ahLst/>
              <a:rect l="textAreaLeft" t="textAreaTop" r="textAreaRight" b="textAreaBottom"/>
              <a:pathLst>
                <a:path w="1560" h="716">
                  <a:moveTo>
                    <a:pt x="83" y="1"/>
                  </a:moveTo>
                  <a:lnTo>
                    <a:pt x="0" y="286"/>
                  </a:lnTo>
                  <a:lnTo>
                    <a:pt x="1476" y="715"/>
                  </a:lnTo>
                  <a:lnTo>
                    <a:pt x="1560" y="429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6" name="Google Shape;777;p34"/>
            <p:cNvSpPr/>
            <p:nvPr/>
          </p:nvSpPr>
          <p:spPr>
            <a:xfrm>
              <a:off x="7788240" y="3425760"/>
              <a:ext cx="155160" cy="65160"/>
            </a:xfrm>
            <a:custGeom>
              <a:avLst/>
              <a:gdLst>
                <a:gd name="textAreaLeft" fmla="*/ 0 w 155160"/>
                <a:gd name="textAreaRight" fmla="*/ 155880 w 155160"/>
                <a:gd name="textAreaTop" fmla="*/ 0 h 65160"/>
                <a:gd name="textAreaBottom" fmla="*/ 65880 h 65160"/>
              </a:gdLst>
              <a:ahLst/>
              <a:rect l="textAreaLeft" t="textAreaTop" r="textAreaRight" b="textAreaBottom"/>
              <a:pathLst>
                <a:path w="2085" h="882">
                  <a:moveTo>
                    <a:pt x="84" y="0"/>
                  </a:moveTo>
                  <a:lnTo>
                    <a:pt x="1" y="286"/>
                  </a:lnTo>
                  <a:lnTo>
                    <a:pt x="2001" y="882"/>
                  </a:lnTo>
                  <a:lnTo>
                    <a:pt x="2084" y="59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7" name="Google Shape;778;p34"/>
            <p:cNvSpPr/>
            <p:nvPr/>
          </p:nvSpPr>
          <p:spPr>
            <a:xfrm>
              <a:off x="7864560" y="3165840"/>
              <a:ext cx="155160" cy="64440"/>
            </a:xfrm>
            <a:custGeom>
              <a:avLst/>
              <a:gdLst>
                <a:gd name="textAreaLeft" fmla="*/ 0 w 155160"/>
                <a:gd name="textAreaRight" fmla="*/ 155880 w 155160"/>
                <a:gd name="textAreaTop" fmla="*/ 0 h 64440"/>
                <a:gd name="textAreaBottom" fmla="*/ 65160 h 64440"/>
              </a:gdLst>
              <a:ahLst/>
              <a:rect l="textAreaLeft" t="textAreaTop" r="textAreaRight" b="textAreaBottom"/>
              <a:pathLst>
                <a:path w="2085" h="871">
                  <a:moveTo>
                    <a:pt x="84" y="1"/>
                  </a:moveTo>
                  <a:lnTo>
                    <a:pt x="1" y="287"/>
                  </a:lnTo>
                  <a:lnTo>
                    <a:pt x="2001" y="870"/>
                  </a:lnTo>
                  <a:lnTo>
                    <a:pt x="2084" y="58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0" bIns="32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8" name="Google Shape;779;p34"/>
            <p:cNvSpPr/>
            <p:nvPr/>
          </p:nvSpPr>
          <p:spPr>
            <a:xfrm>
              <a:off x="7843320" y="3385800"/>
              <a:ext cx="115920" cy="52920"/>
            </a:xfrm>
            <a:custGeom>
              <a:avLst/>
              <a:gdLst>
                <a:gd name="textAreaLeft" fmla="*/ 0 w 115920"/>
                <a:gd name="textAreaRight" fmla="*/ 116640 w 115920"/>
                <a:gd name="textAreaTop" fmla="*/ 0 h 52920"/>
                <a:gd name="textAreaBottom" fmla="*/ 53640 h 52920"/>
              </a:gdLst>
              <a:ahLst/>
              <a:rect l="textAreaLeft" t="textAreaTop" r="textAreaRight" b="textAreaBottom"/>
              <a:pathLst>
                <a:path w="1561" h="716">
                  <a:moveTo>
                    <a:pt x="84" y="1"/>
                  </a:moveTo>
                  <a:lnTo>
                    <a:pt x="1" y="286"/>
                  </a:lnTo>
                  <a:lnTo>
                    <a:pt x="1477" y="715"/>
                  </a:lnTo>
                  <a:lnTo>
                    <a:pt x="1560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9" name="Google Shape;780;p34"/>
            <p:cNvSpPr/>
            <p:nvPr/>
          </p:nvSpPr>
          <p:spPr>
            <a:xfrm>
              <a:off x="7858440" y="3333960"/>
              <a:ext cx="114840" cy="5256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52560"/>
                <a:gd name="textAreaBottom" fmla="*/ 53280 h 52560"/>
              </a:gdLst>
              <a:ahLst/>
              <a:rect l="textAreaLeft" t="textAreaTop" r="textAreaRight" b="textAreaBottom"/>
              <a:pathLst>
                <a:path w="1548" h="715">
                  <a:moveTo>
                    <a:pt x="84" y="0"/>
                  </a:moveTo>
                  <a:lnTo>
                    <a:pt x="0" y="286"/>
                  </a:lnTo>
                  <a:lnTo>
                    <a:pt x="1465" y="715"/>
                  </a:lnTo>
                  <a:lnTo>
                    <a:pt x="1548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0" name="Google Shape;781;p34"/>
            <p:cNvSpPr/>
            <p:nvPr/>
          </p:nvSpPr>
          <p:spPr>
            <a:xfrm>
              <a:off x="7874280" y="3281400"/>
              <a:ext cx="114120" cy="52920"/>
            </a:xfrm>
            <a:custGeom>
              <a:avLst/>
              <a:gdLst>
                <a:gd name="textAreaLeft" fmla="*/ 0 w 114120"/>
                <a:gd name="textAreaRight" fmla="*/ 114840 w 114120"/>
                <a:gd name="textAreaTop" fmla="*/ 0 h 52920"/>
                <a:gd name="textAreaBottom" fmla="*/ 53640 h 52920"/>
              </a:gdLst>
              <a:ahLst/>
              <a:rect l="textAreaLeft" t="textAreaTop" r="textAreaRight" b="textAreaBottom"/>
              <a:pathLst>
                <a:path w="1537" h="716">
                  <a:moveTo>
                    <a:pt x="84" y="1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36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1" name="Google Shape;782;p34"/>
            <p:cNvSpPr/>
            <p:nvPr/>
          </p:nvSpPr>
          <p:spPr>
            <a:xfrm>
              <a:off x="7888680" y="3231000"/>
              <a:ext cx="115920" cy="52560"/>
            </a:xfrm>
            <a:custGeom>
              <a:avLst/>
              <a:gdLst>
                <a:gd name="textAreaLeft" fmla="*/ 0 w 115920"/>
                <a:gd name="textAreaRight" fmla="*/ 116640 w 115920"/>
                <a:gd name="textAreaTop" fmla="*/ 0 h 52560"/>
                <a:gd name="textAreaBottom" fmla="*/ 53280 h 52560"/>
              </a:gdLst>
              <a:ahLst/>
              <a:rect l="textAreaLeft" t="textAreaTop" r="textAreaRight" b="textAreaBottom"/>
              <a:pathLst>
                <a:path w="1561" h="715">
                  <a:moveTo>
                    <a:pt x="84" y="0"/>
                  </a:moveTo>
                  <a:lnTo>
                    <a:pt x="1" y="286"/>
                  </a:lnTo>
                  <a:lnTo>
                    <a:pt x="1477" y="714"/>
                  </a:lnTo>
                  <a:lnTo>
                    <a:pt x="1561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2" name="Google Shape;783;p34"/>
            <p:cNvSpPr/>
            <p:nvPr/>
          </p:nvSpPr>
          <p:spPr>
            <a:xfrm>
              <a:off x="7945560" y="2364480"/>
              <a:ext cx="167400" cy="473400"/>
            </a:xfrm>
            <a:custGeom>
              <a:avLst/>
              <a:gdLst>
                <a:gd name="textAreaLeft" fmla="*/ 0 w 167400"/>
                <a:gd name="textAreaRight" fmla="*/ 168120 w 167400"/>
                <a:gd name="textAreaTop" fmla="*/ 0 h 473400"/>
                <a:gd name="textAreaBottom" fmla="*/ 474120 h 473400"/>
              </a:gdLst>
              <a:ahLst/>
              <a:rect l="textAreaLeft" t="textAreaTop" r="textAreaRight" b="textAreaBottom"/>
              <a:pathLst>
                <a:path w="2252" h="6347">
                  <a:moveTo>
                    <a:pt x="2251" y="0"/>
                  </a:moveTo>
                  <a:lnTo>
                    <a:pt x="1727" y="381"/>
                  </a:lnTo>
                  <a:lnTo>
                    <a:pt x="1" y="6227"/>
                  </a:lnTo>
                  <a:lnTo>
                    <a:pt x="382" y="6346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3" name="Google Shape;784;p34"/>
            <p:cNvSpPr/>
            <p:nvPr/>
          </p:nvSpPr>
          <p:spPr>
            <a:xfrm>
              <a:off x="7893000" y="2798280"/>
              <a:ext cx="120240" cy="107280"/>
            </a:xfrm>
            <a:custGeom>
              <a:avLst/>
              <a:gdLst>
                <a:gd name="textAreaLeft" fmla="*/ 0 w 120240"/>
                <a:gd name="textAreaRight" fmla="*/ 120960 w 120240"/>
                <a:gd name="textAreaTop" fmla="*/ 0 h 107280"/>
                <a:gd name="textAreaBottom" fmla="*/ 108000 h 107280"/>
              </a:gdLst>
              <a:ahLst/>
              <a:rect l="textAreaLeft" t="textAreaTop" r="textAreaRight" b="textAreaBottom"/>
              <a:pathLst>
                <a:path w="1620" h="1446">
                  <a:moveTo>
                    <a:pt x="827" y="1"/>
                  </a:moveTo>
                  <a:cubicBezTo>
                    <a:pt x="516" y="1"/>
                    <a:pt x="234" y="204"/>
                    <a:pt x="155" y="528"/>
                  </a:cubicBezTo>
                  <a:lnTo>
                    <a:pt x="1" y="1040"/>
                  </a:lnTo>
                  <a:lnTo>
                    <a:pt x="1370" y="1445"/>
                  </a:lnTo>
                  <a:lnTo>
                    <a:pt x="1525" y="921"/>
                  </a:lnTo>
                  <a:cubicBezTo>
                    <a:pt x="1620" y="540"/>
                    <a:pt x="1417" y="136"/>
                    <a:pt x="1024" y="28"/>
                  </a:cubicBezTo>
                  <a:cubicBezTo>
                    <a:pt x="958" y="10"/>
                    <a:pt x="892" y="1"/>
                    <a:pt x="827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0" bIns="54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4" name="Google Shape;785;p34"/>
            <p:cNvSpPr/>
            <p:nvPr/>
          </p:nvSpPr>
          <p:spPr>
            <a:xfrm>
              <a:off x="7867440" y="2863440"/>
              <a:ext cx="141840" cy="81360"/>
            </a:xfrm>
            <a:custGeom>
              <a:avLst/>
              <a:gdLst>
                <a:gd name="textAreaLeft" fmla="*/ 0 w 141840"/>
                <a:gd name="textAreaRight" fmla="*/ 142560 w 141840"/>
                <a:gd name="textAreaTop" fmla="*/ 0 h 81360"/>
                <a:gd name="textAreaBottom" fmla="*/ 82080 h 81360"/>
              </a:gdLst>
              <a:ahLst/>
              <a:rect l="textAreaLeft" t="textAreaTop" r="textAreaRight" b="textAreaBottom"/>
              <a:pathLst>
                <a:path w="1906" h="1097">
                  <a:moveTo>
                    <a:pt x="167" y="1"/>
                  </a:moveTo>
                  <a:lnTo>
                    <a:pt x="0" y="584"/>
                  </a:lnTo>
                  <a:lnTo>
                    <a:pt x="1739" y="1096"/>
                  </a:lnTo>
                  <a:lnTo>
                    <a:pt x="1905" y="513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725" name="Google Shape;786;p34"/>
          <p:cNvGrpSpPr/>
          <p:nvPr/>
        </p:nvGrpSpPr>
        <p:grpSpPr>
          <a:xfrm>
            <a:off x="6791040" y="735120"/>
            <a:ext cx="1440360" cy="1154160"/>
            <a:chOff x="6791040" y="735120"/>
            <a:chExt cx="1440360" cy="1154160"/>
          </a:xfrm>
        </p:grpSpPr>
        <p:sp>
          <p:nvSpPr>
            <p:cNvPr id="726" name="Google Shape;787;p34"/>
            <p:cNvSpPr/>
            <p:nvPr/>
          </p:nvSpPr>
          <p:spPr>
            <a:xfrm>
              <a:off x="6791040" y="735120"/>
              <a:ext cx="1440360" cy="1154160"/>
            </a:xfrm>
            <a:custGeom>
              <a:avLst/>
              <a:gdLst>
                <a:gd name="textAreaLeft" fmla="*/ 0 w 1440360"/>
                <a:gd name="textAreaRight" fmla="*/ 1441080 w 1440360"/>
                <a:gd name="textAreaTop" fmla="*/ 0 h 1154160"/>
                <a:gd name="textAreaBottom" fmla="*/ 1154880 h 1154160"/>
              </a:gdLst>
              <a:ahLst/>
              <a:rect l="textAreaLeft" t="textAreaTop" r="textAreaRight" b="textAreaBottom"/>
              <a:pathLst>
                <a:path w="19289" h="15456">
                  <a:moveTo>
                    <a:pt x="3298" y="0"/>
                  </a:moveTo>
                  <a:cubicBezTo>
                    <a:pt x="3048" y="0"/>
                    <a:pt x="2822" y="167"/>
                    <a:pt x="2751" y="421"/>
                  </a:cubicBezTo>
                  <a:lnTo>
                    <a:pt x="72" y="10791"/>
                  </a:lnTo>
                  <a:cubicBezTo>
                    <a:pt x="1" y="11089"/>
                    <a:pt x="179" y="11386"/>
                    <a:pt x="477" y="11470"/>
                  </a:cubicBezTo>
                  <a:lnTo>
                    <a:pt x="15872" y="15435"/>
                  </a:lnTo>
                  <a:cubicBezTo>
                    <a:pt x="15921" y="15448"/>
                    <a:pt x="15971" y="15455"/>
                    <a:pt x="16019" y="15455"/>
                  </a:cubicBezTo>
                  <a:cubicBezTo>
                    <a:pt x="16262" y="15455"/>
                    <a:pt x="16479" y="15290"/>
                    <a:pt x="16538" y="15042"/>
                  </a:cubicBezTo>
                  <a:lnTo>
                    <a:pt x="19217" y="4659"/>
                  </a:lnTo>
                  <a:cubicBezTo>
                    <a:pt x="19289" y="4362"/>
                    <a:pt x="19110" y="4064"/>
                    <a:pt x="18813" y="3993"/>
                  </a:cubicBezTo>
                  <a:lnTo>
                    <a:pt x="3430" y="16"/>
                  </a:lnTo>
                  <a:cubicBezTo>
                    <a:pt x="3385" y="5"/>
                    <a:pt x="3341" y="0"/>
                    <a:pt x="3298" y="0"/>
                  </a:cubicBez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7" name="Google Shape;788;p34"/>
            <p:cNvSpPr/>
            <p:nvPr/>
          </p:nvSpPr>
          <p:spPr>
            <a:xfrm>
              <a:off x="7014240" y="911520"/>
              <a:ext cx="1127520" cy="294840"/>
            </a:xfrm>
            <a:custGeom>
              <a:avLst/>
              <a:gdLst>
                <a:gd name="textAreaLeft" fmla="*/ 0 w 1127520"/>
                <a:gd name="textAreaRight" fmla="*/ 1128240 w 1127520"/>
                <a:gd name="textAreaTop" fmla="*/ 0 h 294840"/>
                <a:gd name="textAreaBottom" fmla="*/ 295560 h 294840"/>
              </a:gdLst>
              <a:ahLst/>
              <a:rect l="textAreaLeft" t="textAreaTop" r="textAreaRight" b="textAreaBottom"/>
              <a:pathLst>
                <a:path w="15098" h="3955">
                  <a:moveTo>
                    <a:pt x="33" y="0"/>
                  </a:moveTo>
                  <a:cubicBezTo>
                    <a:pt x="4" y="0"/>
                    <a:pt x="1" y="28"/>
                    <a:pt x="36" y="37"/>
                  </a:cubicBezTo>
                  <a:cubicBezTo>
                    <a:pt x="214" y="85"/>
                    <a:pt x="393" y="132"/>
                    <a:pt x="584" y="192"/>
                  </a:cubicBezTo>
                  <a:cubicBezTo>
                    <a:pt x="965" y="299"/>
                    <a:pt x="1334" y="383"/>
                    <a:pt x="1715" y="490"/>
                  </a:cubicBezTo>
                  <a:cubicBezTo>
                    <a:pt x="2239" y="621"/>
                    <a:pt x="2762" y="775"/>
                    <a:pt x="3286" y="906"/>
                  </a:cubicBezTo>
                  <a:lnTo>
                    <a:pt x="5156" y="1395"/>
                  </a:lnTo>
                  <a:cubicBezTo>
                    <a:pt x="5846" y="1573"/>
                    <a:pt x="6513" y="1752"/>
                    <a:pt x="7192" y="1930"/>
                  </a:cubicBezTo>
                  <a:lnTo>
                    <a:pt x="9251" y="2466"/>
                  </a:lnTo>
                  <a:cubicBezTo>
                    <a:pt x="9906" y="2633"/>
                    <a:pt x="10549" y="2811"/>
                    <a:pt x="11204" y="2966"/>
                  </a:cubicBezTo>
                  <a:cubicBezTo>
                    <a:pt x="11764" y="3121"/>
                    <a:pt x="12335" y="3264"/>
                    <a:pt x="12883" y="3419"/>
                  </a:cubicBezTo>
                  <a:cubicBezTo>
                    <a:pt x="13311" y="3538"/>
                    <a:pt x="13740" y="3645"/>
                    <a:pt x="14192" y="3752"/>
                  </a:cubicBezTo>
                  <a:cubicBezTo>
                    <a:pt x="14442" y="3811"/>
                    <a:pt x="14692" y="3883"/>
                    <a:pt x="14966" y="3942"/>
                  </a:cubicBezTo>
                  <a:cubicBezTo>
                    <a:pt x="14990" y="3942"/>
                    <a:pt x="15026" y="3954"/>
                    <a:pt x="15050" y="3954"/>
                  </a:cubicBezTo>
                  <a:cubicBezTo>
                    <a:pt x="15085" y="3954"/>
                    <a:pt x="15097" y="3907"/>
                    <a:pt x="15073" y="3895"/>
                  </a:cubicBezTo>
                  <a:cubicBezTo>
                    <a:pt x="14859" y="3847"/>
                    <a:pt x="14657" y="3788"/>
                    <a:pt x="14442" y="3740"/>
                  </a:cubicBezTo>
                  <a:cubicBezTo>
                    <a:pt x="14038" y="3645"/>
                    <a:pt x="13657" y="3550"/>
                    <a:pt x="13252" y="3442"/>
                  </a:cubicBezTo>
                  <a:cubicBezTo>
                    <a:pt x="12716" y="3311"/>
                    <a:pt x="12180" y="3169"/>
                    <a:pt x="11644" y="3026"/>
                  </a:cubicBezTo>
                  <a:cubicBezTo>
                    <a:pt x="11002" y="2871"/>
                    <a:pt x="10382" y="2704"/>
                    <a:pt x="9739" y="2538"/>
                  </a:cubicBezTo>
                  <a:cubicBezTo>
                    <a:pt x="9061" y="2359"/>
                    <a:pt x="8370" y="2180"/>
                    <a:pt x="7703" y="2002"/>
                  </a:cubicBezTo>
                  <a:cubicBezTo>
                    <a:pt x="7013" y="1823"/>
                    <a:pt x="6334" y="1645"/>
                    <a:pt x="5668" y="1466"/>
                  </a:cubicBezTo>
                  <a:cubicBezTo>
                    <a:pt x="5025" y="1311"/>
                    <a:pt x="4382" y="1133"/>
                    <a:pt x="3739" y="966"/>
                  </a:cubicBezTo>
                  <a:cubicBezTo>
                    <a:pt x="3191" y="811"/>
                    <a:pt x="2643" y="668"/>
                    <a:pt x="2096" y="525"/>
                  </a:cubicBezTo>
                  <a:cubicBezTo>
                    <a:pt x="1679" y="430"/>
                    <a:pt x="1262" y="311"/>
                    <a:pt x="845" y="204"/>
                  </a:cubicBezTo>
                  <a:cubicBezTo>
                    <a:pt x="607" y="144"/>
                    <a:pt x="381" y="85"/>
                    <a:pt x="143" y="25"/>
                  </a:cubicBezTo>
                  <a:cubicBezTo>
                    <a:pt x="107" y="25"/>
                    <a:pt x="95" y="13"/>
                    <a:pt x="72" y="13"/>
                  </a:cubicBezTo>
                  <a:cubicBezTo>
                    <a:pt x="56" y="4"/>
                    <a:pt x="43" y="0"/>
                    <a:pt x="33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8" name="Google Shape;789;p34"/>
            <p:cNvSpPr/>
            <p:nvPr/>
          </p:nvSpPr>
          <p:spPr>
            <a:xfrm>
              <a:off x="7297200" y="862560"/>
              <a:ext cx="600840" cy="272520"/>
            </a:xfrm>
            <a:custGeom>
              <a:avLst/>
              <a:gdLst>
                <a:gd name="textAreaLeft" fmla="*/ 0 w 600840"/>
                <a:gd name="textAreaRight" fmla="*/ 601560 w 600840"/>
                <a:gd name="textAreaTop" fmla="*/ 0 h 272520"/>
                <a:gd name="textAreaBottom" fmla="*/ 273240 h 272520"/>
              </a:gdLst>
              <a:ahLst/>
              <a:rect l="textAreaLeft" t="textAreaTop" r="textAreaRight" b="textAreaBottom"/>
              <a:pathLst>
                <a:path w="8049" h="3656">
                  <a:moveTo>
                    <a:pt x="488" y="72"/>
                  </a:moveTo>
                  <a:lnTo>
                    <a:pt x="7989" y="2001"/>
                  </a:lnTo>
                  <a:lnTo>
                    <a:pt x="7573" y="3596"/>
                  </a:lnTo>
                  <a:lnTo>
                    <a:pt x="72" y="1668"/>
                  </a:lnTo>
                  <a:lnTo>
                    <a:pt x="488" y="72"/>
                  </a:lnTo>
                  <a:close/>
                  <a:moveTo>
                    <a:pt x="453" y="1"/>
                  </a:moveTo>
                  <a:lnTo>
                    <a:pt x="0" y="1703"/>
                  </a:lnTo>
                  <a:lnTo>
                    <a:pt x="7573" y="3656"/>
                  </a:lnTo>
                  <a:lnTo>
                    <a:pt x="7608" y="3656"/>
                  </a:lnTo>
                  <a:lnTo>
                    <a:pt x="8049" y="19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9" name="Google Shape;790;p34"/>
            <p:cNvSpPr/>
            <p:nvPr/>
          </p:nvSpPr>
          <p:spPr>
            <a:xfrm>
              <a:off x="7224120" y="1167120"/>
              <a:ext cx="559800" cy="488520"/>
            </a:xfrm>
            <a:custGeom>
              <a:avLst/>
              <a:gdLst>
                <a:gd name="textAreaLeft" fmla="*/ 0 w 559800"/>
                <a:gd name="textAreaRight" fmla="*/ 560520 w 559800"/>
                <a:gd name="textAreaTop" fmla="*/ 0 h 488520"/>
                <a:gd name="textAreaBottom" fmla="*/ 489240 h 488520"/>
              </a:gdLst>
              <a:ahLst/>
              <a:rect l="textAreaLeft" t="textAreaTop" r="textAreaRight" b="textAreaBottom"/>
              <a:pathLst>
                <a:path w="7501" h="6548">
                  <a:moveTo>
                    <a:pt x="2183" y="0"/>
                  </a:moveTo>
                  <a:cubicBezTo>
                    <a:pt x="2116" y="0"/>
                    <a:pt x="2047" y="4"/>
                    <a:pt x="1976" y="10"/>
                  </a:cubicBezTo>
                  <a:cubicBezTo>
                    <a:pt x="702" y="130"/>
                    <a:pt x="0" y="1915"/>
                    <a:pt x="500" y="3570"/>
                  </a:cubicBezTo>
                  <a:cubicBezTo>
                    <a:pt x="595" y="3820"/>
                    <a:pt x="691" y="4082"/>
                    <a:pt x="810" y="4321"/>
                  </a:cubicBezTo>
                  <a:cubicBezTo>
                    <a:pt x="1334" y="5356"/>
                    <a:pt x="2179" y="6237"/>
                    <a:pt x="2655" y="6487"/>
                  </a:cubicBezTo>
                  <a:cubicBezTo>
                    <a:pt x="2738" y="6535"/>
                    <a:pt x="2822" y="6547"/>
                    <a:pt x="2893" y="6547"/>
                  </a:cubicBezTo>
                  <a:cubicBezTo>
                    <a:pt x="3548" y="6535"/>
                    <a:pt x="5167" y="5940"/>
                    <a:pt x="6156" y="4940"/>
                  </a:cubicBezTo>
                  <a:cubicBezTo>
                    <a:pt x="7227" y="3856"/>
                    <a:pt x="7501" y="2249"/>
                    <a:pt x="6822" y="1415"/>
                  </a:cubicBezTo>
                  <a:cubicBezTo>
                    <a:pt x="6739" y="1296"/>
                    <a:pt x="6632" y="1201"/>
                    <a:pt x="6501" y="1118"/>
                  </a:cubicBezTo>
                  <a:cubicBezTo>
                    <a:pt x="6125" y="876"/>
                    <a:pt x="5735" y="784"/>
                    <a:pt x="5377" y="784"/>
                  </a:cubicBezTo>
                  <a:cubicBezTo>
                    <a:pt x="4751" y="784"/>
                    <a:pt x="4227" y="1066"/>
                    <a:pt x="4060" y="1308"/>
                  </a:cubicBezTo>
                  <a:cubicBezTo>
                    <a:pt x="3982" y="871"/>
                    <a:pt x="3280" y="0"/>
                    <a:pt x="218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0" name="Google Shape;791;p34"/>
            <p:cNvSpPr/>
            <p:nvPr/>
          </p:nvSpPr>
          <p:spPr>
            <a:xfrm>
              <a:off x="7377120" y="1312560"/>
              <a:ext cx="219960" cy="231840"/>
            </a:xfrm>
            <a:custGeom>
              <a:avLst/>
              <a:gdLst>
                <a:gd name="textAreaLeft" fmla="*/ 0 w 219960"/>
                <a:gd name="textAreaRight" fmla="*/ 220680 w 219960"/>
                <a:gd name="textAreaTop" fmla="*/ 0 h 231840"/>
                <a:gd name="textAreaBottom" fmla="*/ 232560 h 231840"/>
              </a:gdLst>
              <a:ahLst/>
              <a:rect l="textAreaLeft" t="textAreaTop" r="textAreaRight" b="textAreaBottom"/>
              <a:pathLst>
                <a:path w="2954" h="3113">
                  <a:moveTo>
                    <a:pt x="1395" y="1"/>
                  </a:moveTo>
                  <a:cubicBezTo>
                    <a:pt x="1341" y="1"/>
                    <a:pt x="1284" y="37"/>
                    <a:pt x="1263" y="110"/>
                  </a:cubicBezTo>
                  <a:lnTo>
                    <a:pt x="1084" y="860"/>
                  </a:lnTo>
                  <a:lnTo>
                    <a:pt x="394" y="706"/>
                  </a:lnTo>
                  <a:cubicBezTo>
                    <a:pt x="383" y="701"/>
                    <a:pt x="372" y="699"/>
                    <a:pt x="360" y="699"/>
                  </a:cubicBezTo>
                  <a:cubicBezTo>
                    <a:pt x="307" y="699"/>
                    <a:pt x="249" y="742"/>
                    <a:pt x="239" y="801"/>
                  </a:cubicBezTo>
                  <a:lnTo>
                    <a:pt x="13" y="1694"/>
                  </a:lnTo>
                  <a:cubicBezTo>
                    <a:pt x="1" y="1765"/>
                    <a:pt x="37" y="1837"/>
                    <a:pt x="108" y="1849"/>
                  </a:cubicBezTo>
                  <a:lnTo>
                    <a:pt x="811" y="2003"/>
                  </a:lnTo>
                  <a:lnTo>
                    <a:pt x="632" y="2765"/>
                  </a:lnTo>
                  <a:cubicBezTo>
                    <a:pt x="608" y="2837"/>
                    <a:pt x="644" y="2896"/>
                    <a:pt x="715" y="2920"/>
                  </a:cubicBezTo>
                  <a:lnTo>
                    <a:pt x="1537" y="3111"/>
                  </a:lnTo>
                  <a:cubicBezTo>
                    <a:pt x="1544" y="3112"/>
                    <a:pt x="1552" y="3113"/>
                    <a:pt x="1560" y="3113"/>
                  </a:cubicBezTo>
                  <a:cubicBezTo>
                    <a:pt x="1613" y="3113"/>
                    <a:pt x="1669" y="3077"/>
                    <a:pt x="1680" y="3004"/>
                  </a:cubicBezTo>
                  <a:lnTo>
                    <a:pt x="1858" y="2253"/>
                  </a:lnTo>
                  <a:lnTo>
                    <a:pt x="2561" y="2408"/>
                  </a:lnTo>
                  <a:cubicBezTo>
                    <a:pt x="2571" y="2412"/>
                    <a:pt x="2582" y="2414"/>
                    <a:pt x="2593" y="2414"/>
                  </a:cubicBezTo>
                  <a:cubicBezTo>
                    <a:pt x="2644" y="2414"/>
                    <a:pt x="2696" y="2372"/>
                    <a:pt x="2716" y="2313"/>
                  </a:cubicBezTo>
                  <a:lnTo>
                    <a:pt x="2930" y="1420"/>
                  </a:lnTo>
                  <a:cubicBezTo>
                    <a:pt x="2954" y="1361"/>
                    <a:pt x="2918" y="1277"/>
                    <a:pt x="2846" y="1265"/>
                  </a:cubicBezTo>
                  <a:lnTo>
                    <a:pt x="2144" y="1099"/>
                  </a:lnTo>
                  <a:lnTo>
                    <a:pt x="2323" y="348"/>
                  </a:lnTo>
                  <a:cubicBezTo>
                    <a:pt x="2335" y="265"/>
                    <a:pt x="2311" y="206"/>
                    <a:pt x="2227" y="194"/>
                  </a:cubicBezTo>
                  <a:lnTo>
                    <a:pt x="1418" y="3"/>
                  </a:lnTo>
                  <a:cubicBezTo>
                    <a:pt x="1410" y="2"/>
                    <a:pt x="1403" y="1"/>
                    <a:pt x="1395" y="1"/>
                  </a:cubicBez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31" name="Google Shape;792;p34"/>
          <p:cNvSpPr/>
          <p:nvPr/>
        </p:nvSpPr>
        <p:spPr>
          <a:xfrm>
            <a:off x="1775880" y="323640"/>
            <a:ext cx="338724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Google Shape;793;p34">
            <a:hlinkClick r:id="rId1"/>
          </p:cNvPr>
          <p:cNvSpPr/>
          <p:nvPr/>
        </p:nvSpPr>
        <p:spPr>
          <a:xfrm>
            <a:off x="5266080" y="32364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Google Shape;794;p34">
            <a:hlinkClick r:id="rId2"/>
          </p:cNvPr>
          <p:cNvSpPr/>
          <p:nvPr/>
        </p:nvSpPr>
        <p:spPr>
          <a:xfrm>
            <a:off x="5353920" y="41292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734" name="Google Shape;795;p34"/>
          <p:cNvGrpSpPr/>
          <p:nvPr/>
        </p:nvGrpSpPr>
        <p:grpSpPr>
          <a:xfrm>
            <a:off x="866520" y="323640"/>
            <a:ext cx="806760" cy="357120"/>
            <a:chOff x="866520" y="323640"/>
            <a:chExt cx="806760" cy="357120"/>
          </a:xfrm>
        </p:grpSpPr>
        <p:sp>
          <p:nvSpPr>
            <p:cNvPr id="735" name="Google Shape;796;p34"/>
            <p:cNvSpPr/>
            <p:nvPr/>
          </p:nvSpPr>
          <p:spPr>
            <a:xfrm>
              <a:off x="866520" y="32364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6" name="Google Shape;797;p34"/>
            <p:cNvSpPr/>
            <p:nvPr/>
          </p:nvSpPr>
          <p:spPr>
            <a:xfrm flipH="1">
              <a:off x="972720" y="42012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7" name="Google Shape;798;p34"/>
            <p:cNvSpPr/>
            <p:nvPr/>
          </p:nvSpPr>
          <p:spPr>
            <a:xfrm flipH="1">
              <a:off x="1195560" y="42012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8" name="Google Shape;799;p34"/>
            <p:cNvSpPr/>
            <p:nvPr/>
          </p:nvSpPr>
          <p:spPr>
            <a:xfrm flipH="1">
              <a:off x="1418040" y="41796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39" name="PlaceHolder 2"/>
          <p:cNvSpPr>
            <a:spLocks noGrp="1"/>
          </p:cNvSpPr>
          <p:nvPr>
            <p:ph type="title"/>
          </p:nvPr>
        </p:nvSpPr>
        <p:spPr>
          <a:xfrm>
            <a:off x="1872000" y="235800"/>
            <a:ext cx="3751200" cy="58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2"/>
                </a:solidFill>
                <a:latin typeface="Krona One"/>
                <a:ea typeface="Krona One"/>
              </a:rPr>
              <a:t>Live Demo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0" name="Google Shape;801;p34" descr="A blue and black sign with white letters&#10;&#10;AI-generated content may be incorrect."/>
          <p:cNvPicPr/>
          <p:nvPr/>
        </p:nvPicPr>
        <p:blipFill>
          <a:blip r:embed="rId3"/>
          <a:srcRect l="0" t="0" r="0" b="49189"/>
          <a:stretch/>
        </p:blipFill>
        <p:spPr>
          <a:xfrm>
            <a:off x="1958400" y="390960"/>
            <a:ext cx="639000" cy="21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subTitle"/>
          </p:nvPr>
        </p:nvSpPr>
        <p:spPr>
          <a:xfrm>
            <a:off x="3105000" y="1533240"/>
            <a:ext cx="4725000" cy="2062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tabLst>
                <a:tab algn="l" pos="0"/>
              </a:tabLst>
            </a:pPr>
            <a:r>
              <a:rPr b="0" lang="en-GB" sz="1800" spc="-1" strike="noStrike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</a:rPr>
              <a:t>Based on our prototypes are there any features you can see being changed or added?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183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GB" sz="1800" spc="-1" strike="noStrike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</a:rPr>
              <a:t>Is there a specific user interaction you have in mind 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2" name="Google Shape;838;p37"/>
          <p:cNvGrpSpPr/>
          <p:nvPr/>
        </p:nvGrpSpPr>
        <p:grpSpPr>
          <a:xfrm>
            <a:off x="122760" y="1019880"/>
            <a:ext cx="2545560" cy="4122720"/>
            <a:chOff x="122760" y="1019880"/>
            <a:chExt cx="2545560" cy="4122720"/>
          </a:xfrm>
        </p:grpSpPr>
        <p:sp>
          <p:nvSpPr>
            <p:cNvPr id="743" name="Google Shape;839;p37"/>
            <p:cNvSpPr/>
            <p:nvPr/>
          </p:nvSpPr>
          <p:spPr>
            <a:xfrm>
              <a:off x="1432440" y="3697920"/>
              <a:ext cx="535320" cy="1443960"/>
            </a:xfrm>
            <a:custGeom>
              <a:avLst/>
              <a:gdLst>
                <a:gd name="textAreaLeft" fmla="*/ 0 w 535320"/>
                <a:gd name="textAreaRight" fmla="*/ 536040 w 535320"/>
                <a:gd name="textAreaTop" fmla="*/ 0 h 1443960"/>
                <a:gd name="textAreaBottom" fmla="*/ 1444680 h 1443960"/>
              </a:gdLst>
              <a:ahLst/>
              <a:rect l="textAreaLeft" t="textAreaTop" r="textAreaRight" b="textAreaBottom"/>
              <a:pathLst>
                <a:path w="7573" h="20408">
                  <a:moveTo>
                    <a:pt x="0" y="0"/>
                  </a:moveTo>
                  <a:lnTo>
                    <a:pt x="1262" y="20407"/>
                  </a:lnTo>
                  <a:lnTo>
                    <a:pt x="7573" y="20407"/>
                  </a:lnTo>
                  <a:lnTo>
                    <a:pt x="7096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4" name="Google Shape;840;p37"/>
            <p:cNvSpPr/>
            <p:nvPr/>
          </p:nvSpPr>
          <p:spPr>
            <a:xfrm>
              <a:off x="885600" y="3697920"/>
              <a:ext cx="674280" cy="1444680"/>
            </a:xfrm>
            <a:custGeom>
              <a:avLst/>
              <a:gdLst>
                <a:gd name="textAreaLeft" fmla="*/ 0 w 674280"/>
                <a:gd name="textAreaRight" fmla="*/ 675000 w 674280"/>
                <a:gd name="textAreaTop" fmla="*/ 0 h 1444680"/>
                <a:gd name="textAreaBottom" fmla="*/ 1445400 h 1444680"/>
              </a:gdLst>
              <a:ahLst/>
              <a:rect l="textAreaLeft" t="textAreaTop" r="textAreaRight" b="textAreaBottom"/>
              <a:pathLst>
                <a:path w="9538" h="20420">
                  <a:moveTo>
                    <a:pt x="9537" y="0"/>
                  </a:moveTo>
                  <a:lnTo>
                    <a:pt x="1441" y="834"/>
                  </a:lnTo>
                  <a:lnTo>
                    <a:pt x="0" y="20407"/>
                  </a:lnTo>
                  <a:lnTo>
                    <a:pt x="6465" y="20419"/>
                  </a:lnTo>
                  <a:lnTo>
                    <a:pt x="9537" y="0"/>
                  </a:lnTo>
                  <a:close/>
                </a:path>
              </a:pathLst>
            </a:custGeom>
            <a:solidFill>
              <a:srgbClr val="5cd1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5" name="Google Shape;841;p37"/>
            <p:cNvSpPr/>
            <p:nvPr/>
          </p:nvSpPr>
          <p:spPr>
            <a:xfrm>
              <a:off x="1465200" y="4017960"/>
              <a:ext cx="221040" cy="289440"/>
            </a:xfrm>
            <a:custGeom>
              <a:avLst/>
              <a:gdLst>
                <a:gd name="textAreaLeft" fmla="*/ 0 w 221040"/>
                <a:gd name="textAreaRight" fmla="*/ 221760 w 221040"/>
                <a:gd name="textAreaTop" fmla="*/ 0 h 289440"/>
                <a:gd name="textAreaBottom" fmla="*/ 290160 h 289440"/>
              </a:gdLst>
              <a:ahLst/>
              <a:rect l="textAreaLeft" t="textAreaTop" r="textAreaRight" b="textAreaBottom"/>
              <a:pathLst>
                <a:path w="3133" h="4101">
                  <a:moveTo>
                    <a:pt x="3062" y="0"/>
                  </a:moveTo>
                  <a:cubicBezTo>
                    <a:pt x="3054" y="0"/>
                    <a:pt x="3045" y="2"/>
                    <a:pt x="3037" y="4"/>
                  </a:cubicBezTo>
                  <a:lnTo>
                    <a:pt x="596" y="945"/>
                  </a:lnTo>
                  <a:cubicBezTo>
                    <a:pt x="560" y="957"/>
                    <a:pt x="548" y="969"/>
                    <a:pt x="548" y="1005"/>
                  </a:cubicBezTo>
                  <a:lnTo>
                    <a:pt x="1" y="4005"/>
                  </a:lnTo>
                  <a:cubicBezTo>
                    <a:pt x="1" y="4053"/>
                    <a:pt x="13" y="4076"/>
                    <a:pt x="72" y="4100"/>
                  </a:cubicBezTo>
                  <a:cubicBezTo>
                    <a:pt x="96" y="4100"/>
                    <a:pt x="132" y="4064"/>
                    <a:pt x="120" y="4017"/>
                  </a:cubicBezTo>
                  <a:lnTo>
                    <a:pt x="667" y="1064"/>
                  </a:lnTo>
                  <a:lnTo>
                    <a:pt x="3073" y="135"/>
                  </a:lnTo>
                  <a:cubicBezTo>
                    <a:pt x="3120" y="124"/>
                    <a:pt x="3132" y="88"/>
                    <a:pt x="3120" y="52"/>
                  </a:cubicBezTo>
                  <a:cubicBezTo>
                    <a:pt x="3111" y="16"/>
                    <a:pt x="3088" y="0"/>
                    <a:pt x="3062" y="0"/>
                  </a:cubicBezTo>
                  <a:close/>
                </a:path>
              </a:pathLst>
            </a:custGeom>
            <a:solidFill>
              <a:srgbClr val="629c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6" name="Google Shape;842;p37"/>
            <p:cNvSpPr/>
            <p:nvPr/>
          </p:nvSpPr>
          <p:spPr>
            <a:xfrm>
              <a:off x="919080" y="2097720"/>
              <a:ext cx="1070640" cy="1739520"/>
            </a:xfrm>
            <a:custGeom>
              <a:avLst/>
              <a:gdLst>
                <a:gd name="textAreaLeft" fmla="*/ 0 w 1070640"/>
                <a:gd name="textAreaRight" fmla="*/ 1071360 w 1070640"/>
                <a:gd name="textAreaTop" fmla="*/ 0 h 1739520"/>
                <a:gd name="textAreaBottom" fmla="*/ 1740240 h 1739520"/>
              </a:gdLst>
              <a:ahLst/>
              <a:rect l="textAreaLeft" t="textAreaTop" r="textAreaRight" b="textAreaBottom"/>
              <a:pathLst>
                <a:path w="15134" h="24587">
                  <a:moveTo>
                    <a:pt x="10168" y="0"/>
                  </a:moveTo>
                  <a:lnTo>
                    <a:pt x="6168" y="48"/>
                  </a:lnTo>
                  <a:lnTo>
                    <a:pt x="2382" y="226"/>
                  </a:lnTo>
                  <a:cubicBezTo>
                    <a:pt x="1882" y="226"/>
                    <a:pt x="167" y="1262"/>
                    <a:pt x="227" y="2250"/>
                  </a:cubicBezTo>
                  <a:lnTo>
                    <a:pt x="1143" y="15514"/>
                  </a:lnTo>
                  <a:lnTo>
                    <a:pt x="0" y="24587"/>
                  </a:lnTo>
                  <a:lnTo>
                    <a:pt x="15133" y="23765"/>
                  </a:lnTo>
                  <a:lnTo>
                    <a:pt x="14836" y="2560"/>
                  </a:lnTo>
                  <a:cubicBezTo>
                    <a:pt x="14824" y="1881"/>
                    <a:pt x="14645" y="726"/>
                    <a:pt x="13978" y="595"/>
                  </a:cubicBezTo>
                  <a:lnTo>
                    <a:pt x="10168" y="0"/>
                  </a:lnTo>
                  <a:close/>
                </a:path>
              </a:pathLst>
            </a:custGeom>
            <a:solidFill>
              <a:srgbClr val="86e0c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7" name="Google Shape;843;p37"/>
            <p:cNvSpPr/>
            <p:nvPr/>
          </p:nvSpPr>
          <p:spPr>
            <a:xfrm>
              <a:off x="1139040" y="2500560"/>
              <a:ext cx="190800" cy="55080"/>
            </a:xfrm>
            <a:custGeom>
              <a:avLst/>
              <a:gdLst>
                <a:gd name="textAreaLeft" fmla="*/ 0 w 190800"/>
                <a:gd name="textAreaRight" fmla="*/ 191520 w 190800"/>
                <a:gd name="textAreaTop" fmla="*/ 0 h 55080"/>
                <a:gd name="textAreaBottom" fmla="*/ 55800 h 55080"/>
              </a:gdLst>
              <a:ahLst/>
              <a:rect l="textAreaLeft" t="textAreaTop" r="textAreaRight" b="textAreaBottom"/>
              <a:pathLst>
                <a:path w="2704" h="787">
                  <a:moveTo>
                    <a:pt x="1" y="0"/>
                  </a:moveTo>
                  <a:lnTo>
                    <a:pt x="1" y="786"/>
                  </a:lnTo>
                  <a:lnTo>
                    <a:pt x="2704" y="786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rgbClr val="fdfdf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8" name="Google Shape;844;p37"/>
            <p:cNvSpPr/>
            <p:nvPr/>
          </p:nvSpPr>
          <p:spPr>
            <a:xfrm>
              <a:off x="1269000" y="2094120"/>
              <a:ext cx="445320" cy="258120"/>
            </a:xfrm>
            <a:custGeom>
              <a:avLst/>
              <a:gdLst>
                <a:gd name="textAreaLeft" fmla="*/ 0 w 445320"/>
                <a:gd name="textAreaRight" fmla="*/ 446040 w 445320"/>
                <a:gd name="textAreaTop" fmla="*/ 0 h 258120"/>
                <a:gd name="textAreaBottom" fmla="*/ 258840 h 258120"/>
              </a:gdLst>
              <a:ahLst/>
              <a:rect l="textAreaLeft" t="textAreaTop" r="textAreaRight" b="textAreaBottom"/>
              <a:pathLst>
                <a:path w="6299" h="3656">
                  <a:moveTo>
                    <a:pt x="2072" y="1"/>
                  </a:moveTo>
                  <a:lnTo>
                    <a:pt x="1" y="143"/>
                  </a:lnTo>
                  <a:lnTo>
                    <a:pt x="4977" y="3656"/>
                  </a:lnTo>
                  <a:lnTo>
                    <a:pt x="6299" y="227"/>
                  </a:lnTo>
                  <a:lnTo>
                    <a:pt x="5192" y="60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9" name="Google Shape;845;p37"/>
            <p:cNvSpPr/>
            <p:nvPr/>
          </p:nvSpPr>
          <p:spPr>
            <a:xfrm>
              <a:off x="1906200" y="2138040"/>
              <a:ext cx="365040" cy="796680"/>
            </a:xfrm>
            <a:custGeom>
              <a:avLst/>
              <a:gdLst>
                <a:gd name="textAreaLeft" fmla="*/ 0 w 365040"/>
                <a:gd name="textAreaRight" fmla="*/ 365760 w 365040"/>
                <a:gd name="textAreaTop" fmla="*/ 0 h 796680"/>
                <a:gd name="textAreaBottom" fmla="*/ 797400 h 796680"/>
              </a:gdLst>
              <a:ahLst/>
              <a:rect l="textAreaLeft" t="textAreaTop" r="textAreaRight" b="textAreaBottom"/>
              <a:pathLst>
                <a:path w="5168" h="11264">
                  <a:moveTo>
                    <a:pt x="1" y="36"/>
                  </a:moveTo>
                  <a:lnTo>
                    <a:pt x="715" y="11264"/>
                  </a:lnTo>
                  <a:lnTo>
                    <a:pt x="5168" y="10264"/>
                  </a:lnTo>
                  <a:cubicBezTo>
                    <a:pt x="3573" y="1"/>
                    <a:pt x="96" y="60"/>
                    <a:pt x="1" y="36"/>
                  </a:cubicBezTo>
                  <a:close/>
                </a:path>
              </a:pathLst>
            </a:custGeom>
            <a:solidFill>
              <a:srgbClr val="86e0c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0" name="Google Shape;846;p37"/>
            <p:cNvSpPr/>
            <p:nvPr/>
          </p:nvSpPr>
          <p:spPr>
            <a:xfrm>
              <a:off x="195120" y="2117160"/>
              <a:ext cx="930600" cy="1062000"/>
            </a:xfrm>
            <a:custGeom>
              <a:avLst/>
              <a:gdLst>
                <a:gd name="textAreaLeft" fmla="*/ 0 w 930600"/>
                <a:gd name="textAreaRight" fmla="*/ 931320 w 930600"/>
                <a:gd name="textAreaTop" fmla="*/ 0 h 1062000"/>
                <a:gd name="textAreaBottom" fmla="*/ 1062720 h 1062000"/>
              </a:gdLst>
              <a:ahLst/>
              <a:rect l="textAreaLeft" t="textAreaTop" r="textAreaRight" b="textAreaBottom"/>
              <a:pathLst>
                <a:path w="13158" h="15014">
                  <a:moveTo>
                    <a:pt x="12538" y="0"/>
                  </a:moveTo>
                  <a:cubicBezTo>
                    <a:pt x="12538" y="0"/>
                    <a:pt x="6895" y="750"/>
                    <a:pt x="1" y="11632"/>
                  </a:cubicBezTo>
                  <a:lnTo>
                    <a:pt x="4061" y="15014"/>
                  </a:lnTo>
                  <a:cubicBezTo>
                    <a:pt x="4061" y="15014"/>
                    <a:pt x="9621" y="8870"/>
                    <a:pt x="13157" y="6608"/>
                  </a:cubicBezTo>
                  <a:lnTo>
                    <a:pt x="12538" y="0"/>
                  </a:lnTo>
                  <a:close/>
                </a:path>
              </a:pathLst>
            </a:custGeom>
            <a:solidFill>
              <a:srgbClr val="86e0c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1" name="Google Shape;847;p37"/>
            <p:cNvSpPr/>
            <p:nvPr/>
          </p:nvSpPr>
          <p:spPr>
            <a:xfrm>
              <a:off x="952920" y="2661120"/>
              <a:ext cx="69120" cy="54720"/>
            </a:xfrm>
            <a:custGeom>
              <a:avLst/>
              <a:gdLst>
                <a:gd name="textAreaLeft" fmla="*/ 0 w 69120"/>
                <a:gd name="textAreaRight" fmla="*/ 69840 w 69120"/>
                <a:gd name="textAreaTop" fmla="*/ 0 h 54720"/>
                <a:gd name="textAreaBottom" fmla="*/ 55440 h 54720"/>
              </a:gdLst>
              <a:ahLst/>
              <a:rect l="textAreaLeft" t="textAreaTop" r="textAreaRight" b="textAreaBottom"/>
              <a:pathLst>
                <a:path w="989" h="781">
                  <a:moveTo>
                    <a:pt x="888" y="0"/>
                  </a:moveTo>
                  <a:cubicBezTo>
                    <a:pt x="874" y="0"/>
                    <a:pt x="859" y="5"/>
                    <a:pt x="846" y="18"/>
                  </a:cubicBezTo>
                  <a:lnTo>
                    <a:pt x="48" y="637"/>
                  </a:lnTo>
                  <a:cubicBezTo>
                    <a:pt x="13" y="673"/>
                    <a:pt x="1" y="721"/>
                    <a:pt x="36" y="745"/>
                  </a:cubicBezTo>
                  <a:cubicBezTo>
                    <a:pt x="48" y="768"/>
                    <a:pt x="60" y="780"/>
                    <a:pt x="96" y="780"/>
                  </a:cubicBezTo>
                  <a:cubicBezTo>
                    <a:pt x="108" y="780"/>
                    <a:pt x="120" y="768"/>
                    <a:pt x="132" y="768"/>
                  </a:cubicBezTo>
                  <a:lnTo>
                    <a:pt x="941" y="137"/>
                  </a:lnTo>
                  <a:cubicBezTo>
                    <a:pt x="965" y="102"/>
                    <a:pt x="989" y="66"/>
                    <a:pt x="953" y="30"/>
                  </a:cubicBezTo>
                  <a:cubicBezTo>
                    <a:pt x="938" y="15"/>
                    <a:pt x="914" y="0"/>
                    <a:pt x="888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2" name="Google Shape;848;p37"/>
            <p:cNvSpPr/>
            <p:nvPr/>
          </p:nvSpPr>
          <p:spPr>
            <a:xfrm>
              <a:off x="786960" y="3161520"/>
              <a:ext cx="483840" cy="356400"/>
            </a:xfrm>
            <a:custGeom>
              <a:avLst/>
              <a:gdLst>
                <a:gd name="textAreaLeft" fmla="*/ 0 w 483840"/>
                <a:gd name="textAreaRight" fmla="*/ 484560 w 483840"/>
                <a:gd name="textAreaTop" fmla="*/ 0 h 356400"/>
                <a:gd name="textAreaBottom" fmla="*/ 357120 h 356400"/>
              </a:gdLst>
              <a:ahLst/>
              <a:rect l="textAreaLeft" t="textAreaTop" r="textAreaRight" b="textAreaBottom"/>
              <a:pathLst>
                <a:path w="6847" h="5043">
                  <a:moveTo>
                    <a:pt x="3734" y="1"/>
                  </a:moveTo>
                  <a:cubicBezTo>
                    <a:pt x="3621" y="1"/>
                    <a:pt x="3509" y="46"/>
                    <a:pt x="3417" y="138"/>
                  </a:cubicBezTo>
                  <a:lnTo>
                    <a:pt x="1465" y="2340"/>
                  </a:lnTo>
                  <a:lnTo>
                    <a:pt x="0" y="4031"/>
                  </a:lnTo>
                  <a:cubicBezTo>
                    <a:pt x="902" y="4624"/>
                    <a:pt x="1803" y="4839"/>
                    <a:pt x="2446" y="4839"/>
                  </a:cubicBezTo>
                  <a:cubicBezTo>
                    <a:pt x="2797" y="4839"/>
                    <a:pt x="3071" y="4775"/>
                    <a:pt x="3227" y="4674"/>
                  </a:cubicBezTo>
                  <a:cubicBezTo>
                    <a:pt x="3286" y="4686"/>
                    <a:pt x="5179" y="5031"/>
                    <a:pt x="5179" y="5031"/>
                  </a:cubicBezTo>
                  <a:cubicBezTo>
                    <a:pt x="5210" y="5039"/>
                    <a:pt x="5240" y="5042"/>
                    <a:pt x="5269" y="5042"/>
                  </a:cubicBezTo>
                  <a:cubicBezTo>
                    <a:pt x="5424" y="5042"/>
                    <a:pt x="5558" y="4941"/>
                    <a:pt x="5608" y="4781"/>
                  </a:cubicBezTo>
                  <a:cubicBezTo>
                    <a:pt x="5656" y="4638"/>
                    <a:pt x="5632" y="4436"/>
                    <a:pt x="5251" y="4281"/>
                  </a:cubicBezTo>
                  <a:lnTo>
                    <a:pt x="5251" y="4281"/>
                  </a:lnTo>
                  <a:lnTo>
                    <a:pt x="5632" y="4424"/>
                  </a:lnTo>
                  <a:cubicBezTo>
                    <a:pt x="5667" y="4434"/>
                    <a:pt x="5702" y="4439"/>
                    <a:pt x="5737" y="4439"/>
                  </a:cubicBezTo>
                  <a:cubicBezTo>
                    <a:pt x="5900" y="4439"/>
                    <a:pt x="6047" y="4327"/>
                    <a:pt x="6096" y="4150"/>
                  </a:cubicBezTo>
                  <a:cubicBezTo>
                    <a:pt x="6156" y="3972"/>
                    <a:pt x="6025" y="3769"/>
                    <a:pt x="5787" y="3650"/>
                  </a:cubicBezTo>
                  <a:lnTo>
                    <a:pt x="5787" y="3650"/>
                  </a:lnTo>
                  <a:lnTo>
                    <a:pt x="6084" y="3721"/>
                  </a:lnTo>
                  <a:cubicBezTo>
                    <a:pt x="6115" y="3731"/>
                    <a:pt x="6147" y="3735"/>
                    <a:pt x="6179" y="3735"/>
                  </a:cubicBezTo>
                  <a:cubicBezTo>
                    <a:pt x="6352" y="3735"/>
                    <a:pt x="6520" y="3603"/>
                    <a:pt x="6561" y="3412"/>
                  </a:cubicBezTo>
                  <a:cubicBezTo>
                    <a:pt x="6584" y="3198"/>
                    <a:pt x="6453" y="3007"/>
                    <a:pt x="6275" y="2948"/>
                  </a:cubicBezTo>
                  <a:lnTo>
                    <a:pt x="5846" y="2793"/>
                  </a:lnTo>
                  <a:lnTo>
                    <a:pt x="6334" y="2840"/>
                  </a:lnTo>
                  <a:cubicBezTo>
                    <a:pt x="6362" y="2846"/>
                    <a:pt x="6389" y="2849"/>
                    <a:pt x="6416" y="2849"/>
                  </a:cubicBezTo>
                  <a:cubicBezTo>
                    <a:pt x="6622" y="2849"/>
                    <a:pt x="6801" y="2693"/>
                    <a:pt x="6822" y="2471"/>
                  </a:cubicBezTo>
                  <a:cubicBezTo>
                    <a:pt x="6846" y="2281"/>
                    <a:pt x="6691" y="2067"/>
                    <a:pt x="6501" y="1995"/>
                  </a:cubicBezTo>
                  <a:lnTo>
                    <a:pt x="4048" y="1150"/>
                  </a:lnTo>
                  <a:lnTo>
                    <a:pt x="4179" y="578"/>
                  </a:lnTo>
                  <a:cubicBezTo>
                    <a:pt x="4215" y="376"/>
                    <a:pt x="4144" y="162"/>
                    <a:pt x="3965" y="66"/>
                  </a:cubicBezTo>
                  <a:cubicBezTo>
                    <a:pt x="3892" y="22"/>
                    <a:pt x="3813" y="1"/>
                    <a:pt x="3734" y="1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3" name="Google Shape;849;p37"/>
            <p:cNvSpPr/>
            <p:nvPr/>
          </p:nvSpPr>
          <p:spPr>
            <a:xfrm>
              <a:off x="580320" y="3171960"/>
              <a:ext cx="309600" cy="275760"/>
            </a:xfrm>
            <a:custGeom>
              <a:avLst/>
              <a:gdLst>
                <a:gd name="textAreaLeft" fmla="*/ 0 w 309600"/>
                <a:gd name="textAreaRight" fmla="*/ 310320 w 309600"/>
                <a:gd name="textAreaTop" fmla="*/ 0 h 275760"/>
                <a:gd name="textAreaBottom" fmla="*/ 276480 h 275760"/>
              </a:gdLst>
              <a:ahLst/>
              <a:rect l="textAreaLeft" t="textAreaTop" r="textAreaRight" b="textAreaBottom"/>
              <a:pathLst>
                <a:path w="4382" h="3906">
                  <a:moveTo>
                    <a:pt x="929" y="1"/>
                  </a:moveTo>
                  <a:lnTo>
                    <a:pt x="0" y="2477"/>
                  </a:lnTo>
                  <a:lnTo>
                    <a:pt x="2917" y="3906"/>
                  </a:lnTo>
                  <a:lnTo>
                    <a:pt x="4382" y="220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4" name="Google Shape;850;p37"/>
            <p:cNvSpPr/>
            <p:nvPr/>
          </p:nvSpPr>
          <p:spPr>
            <a:xfrm>
              <a:off x="122760" y="2874240"/>
              <a:ext cx="767160" cy="582840"/>
            </a:xfrm>
            <a:custGeom>
              <a:avLst/>
              <a:gdLst>
                <a:gd name="textAreaLeft" fmla="*/ 0 w 767160"/>
                <a:gd name="textAreaRight" fmla="*/ 767880 w 767160"/>
                <a:gd name="textAreaTop" fmla="*/ 0 h 582840"/>
                <a:gd name="textAreaBottom" fmla="*/ 583560 h 582840"/>
              </a:gdLst>
              <a:ahLst/>
              <a:rect l="textAreaLeft" t="textAreaTop" r="textAreaRight" b="textAreaBottom"/>
              <a:pathLst>
                <a:path w="10847" h="8244">
                  <a:moveTo>
                    <a:pt x="3014" y="1"/>
                  </a:moveTo>
                  <a:cubicBezTo>
                    <a:pt x="2076" y="1"/>
                    <a:pt x="1169" y="521"/>
                    <a:pt x="714" y="1422"/>
                  </a:cubicBezTo>
                  <a:cubicBezTo>
                    <a:pt x="0" y="2838"/>
                    <a:pt x="691" y="4565"/>
                    <a:pt x="2179" y="5089"/>
                  </a:cubicBezTo>
                  <a:lnTo>
                    <a:pt x="8870" y="8244"/>
                  </a:lnTo>
                  <a:lnTo>
                    <a:pt x="10847" y="4910"/>
                  </a:lnTo>
                  <a:lnTo>
                    <a:pt x="4167" y="279"/>
                  </a:lnTo>
                  <a:cubicBezTo>
                    <a:pt x="3798" y="90"/>
                    <a:pt x="3403" y="1"/>
                    <a:pt x="3014" y="1"/>
                  </a:cubicBezTo>
                  <a:close/>
                </a:path>
              </a:pathLst>
            </a:custGeom>
            <a:solidFill>
              <a:srgbClr val="86e0c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5" name="Google Shape;851;p37"/>
            <p:cNvSpPr/>
            <p:nvPr/>
          </p:nvSpPr>
          <p:spPr>
            <a:xfrm>
              <a:off x="469080" y="2924640"/>
              <a:ext cx="156960" cy="114480"/>
            </a:xfrm>
            <a:custGeom>
              <a:avLst/>
              <a:gdLst>
                <a:gd name="textAreaLeft" fmla="*/ 0 w 156960"/>
                <a:gd name="textAreaRight" fmla="*/ 157680 w 156960"/>
                <a:gd name="textAreaTop" fmla="*/ 0 h 114480"/>
                <a:gd name="textAreaBottom" fmla="*/ 115200 h 114480"/>
              </a:gdLst>
              <a:ahLst/>
              <a:rect l="textAreaLeft" t="textAreaTop" r="textAreaRight" b="textAreaBottom"/>
              <a:pathLst>
                <a:path w="2227" h="1630">
                  <a:moveTo>
                    <a:pt x="95" y="0"/>
                  </a:moveTo>
                  <a:cubicBezTo>
                    <a:pt x="72" y="0"/>
                    <a:pt x="50" y="13"/>
                    <a:pt x="36" y="34"/>
                  </a:cubicBezTo>
                  <a:cubicBezTo>
                    <a:pt x="1" y="58"/>
                    <a:pt x="24" y="105"/>
                    <a:pt x="48" y="141"/>
                  </a:cubicBezTo>
                  <a:lnTo>
                    <a:pt x="2084" y="1606"/>
                  </a:lnTo>
                  <a:cubicBezTo>
                    <a:pt x="2108" y="1629"/>
                    <a:pt x="2120" y="1629"/>
                    <a:pt x="2132" y="1629"/>
                  </a:cubicBezTo>
                  <a:cubicBezTo>
                    <a:pt x="2144" y="1629"/>
                    <a:pt x="2179" y="1629"/>
                    <a:pt x="2191" y="1594"/>
                  </a:cubicBezTo>
                  <a:cubicBezTo>
                    <a:pt x="2227" y="1570"/>
                    <a:pt x="2203" y="1522"/>
                    <a:pt x="2179" y="1486"/>
                  </a:cubicBezTo>
                  <a:lnTo>
                    <a:pt x="143" y="22"/>
                  </a:lnTo>
                  <a:cubicBezTo>
                    <a:pt x="128" y="7"/>
                    <a:pt x="111" y="0"/>
                    <a:pt x="95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0" bIns="57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6" name="Google Shape;852;p37"/>
            <p:cNvSpPr/>
            <p:nvPr/>
          </p:nvSpPr>
          <p:spPr>
            <a:xfrm>
              <a:off x="1141560" y="2093760"/>
              <a:ext cx="134280" cy="277200"/>
            </a:xfrm>
            <a:custGeom>
              <a:avLst/>
              <a:gdLst>
                <a:gd name="textAreaLeft" fmla="*/ 0 w 134280"/>
                <a:gd name="textAreaRight" fmla="*/ 135000 w 134280"/>
                <a:gd name="textAreaTop" fmla="*/ 0 h 277200"/>
                <a:gd name="textAreaBottom" fmla="*/ 277920 h 277200"/>
              </a:gdLst>
              <a:ahLst/>
              <a:rect l="textAreaLeft" t="textAreaTop" r="textAreaRight" b="textAreaBottom"/>
              <a:pathLst>
                <a:path w="1906" h="3927">
                  <a:moveTo>
                    <a:pt x="1773" y="0"/>
                  </a:moveTo>
                  <a:cubicBezTo>
                    <a:pt x="1758" y="0"/>
                    <a:pt x="1742" y="3"/>
                    <a:pt x="1727" y="10"/>
                  </a:cubicBezTo>
                  <a:cubicBezTo>
                    <a:pt x="1656" y="45"/>
                    <a:pt x="1" y="843"/>
                    <a:pt x="84" y="3820"/>
                  </a:cubicBezTo>
                  <a:cubicBezTo>
                    <a:pt x="84" y="3879"/>
                    <a:pt x="132" y="3927"/>
                    <a:pt x="191" y="3927"/>
                  </a:cubicBezTo>
                  <a:cubicBezTo>
                    <a:pt x="251" y="3927"/>
                    <a:pt x="310" y="3879"/>
                    <a:pt x="310" y="3820"/>
                  </a:cubicBezTo>
                  <a:cubicBezTo>
                    <a:pt x="227" y="998"/>
                    <a:pt x="1799" y="236"/>
                    <a:pt x="1810" y="224"/>
                  </a:cubicBezTo>
                  <a:cubicBezTo>
                    <a:pt x="1870" y="188"/>
                    <a:pt x="1906" y="129"/>
                    <a:pt x="1870" y="69"/>
                  </a:cubicBezTo>
                  <a:cubicBezTo>
                    <a:pt x="1852" y="25"/>
                    <a:pt x="1815" y="0"/>
                    <a:pt x="1773" y="0"/>
                  </a:cubicBezTo>
                  <a:close/>
                </a:path>
              </a:pathLst>
            </a:custGeom>
            <a:solidFill>
              <a:srgbClr val="1e00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7" name="Google Shape;853;p37"/>
            <p:cNvSpPr/>
            <p:nvPr/>
          </p:nvSpPr>
          <p:spPr>
            <a:xfrm>
              <a:off x="1071000" y="2593800"/>
              <a:ext cx="88560" cy="177480"/>
            </a:xfrm>
            <a:custGeom>
              <a:avLst/>
              <a:gdLst>
                <a:gd name="textAreaLeft" fmla="*/ 0 w 88560"/>
                <a:gd name="textAreaRight" fmla="*/ 89280 w 88560"/>
                <a:gd name="textAreaTop" fmla="*/ 0 h 177480"/>
                <a:gd name="textAreaBottom" fmla="*/ 178200 h 177480"/>
              </a:gdLst>
              <a:ahLst/>
              <a:rect l="textAreaLeft" t="textAreaTop" r="textAreaRight" b="textAreaBottom"/>
              <a:pathLst>
                <a:path w="1263" h="2519">
                  <a:moveTo>
                    <a:pt x="191" y="1"/>
                  </a:moveTo>
                  <a:cubicBezTo>
                    <a:pt x="132" y="13"/>
                    <a:pt x="60" y="25"/>
                    <a:pt x="1" y="25"/>
                  </a:cubicBezTo>
                  <a:cubicBezTo>
                    <a:pt x="108" y="763"/>
                    <a:pt x="227" y="1537"/>
                    <a:pt x="298" y="1989"/>
                  </a:cubicBezTo>
                  <a:cubicBezTo>
                    <a:pt x="346" y="2251"/>
                    <a:pt x="524" y="2442"/>
                    <a:pt x="763" y="2501"/>
                  </a:cubicBezTo>
                  <a:cubicBezTo>
                    <a:pt x="813" y="2510"/>
                    <a:pt x="876" y="2518"/>
                    <a:pt x="933" y="2518"/>
                  </a:cubicBezTo>
                  <a:cubicBezTo>
                    <a:pt x="957" y="2518"/>
                    <a:pt x="980" y="2517"/>
                    <a:pt x="1001" y="2513"/>
                  </a:cubicBezTo>
                  <a:lnTo>
                    <a:pt x="1179" y="2477"/>
                  </a:lnTo>
                  <a:cubicBezTo>
                    <a:pt x="1239" y="2466"/>
                    <a:pt x="1263" y="2430"/>
                    <a:pt x="1263" y="2370"/>
                  </a:cubicBezTo>
                  <a:cubicBezTo>
                    <a:pt x="1251" y="2311"/>
                    <a:pt x="1203" y="2275"/>
                    <a:pt x="1144" y="2275"/>
                  </a:cubicBezTo>
                  <a:lnTo>
                    <a:pt x="965" y="2311"/>
                  </a:lnTo>
                  <a:cubicBezTo>
                    <a:pt x="949" y="2312"/>
                    <a:pt x="934" y="2313"/>
                    <a:pt x="918" y="2313"/>
                  </a:cubicBezTo>
                  <a:cubicBezTo>
                    <a:pt x="719" y="2313"/>
                    <a:pt x="522" y="2175"/>
                    <a:pt x="489" y="1965"/>
                  </a:cubicBezTo>
                  <a:cubicBezTo>
                    <a:pt x="417" y="1501"/>
                    <a:pt x="298" y="715"/>
                    <a:pt x="191" y="1"/>
                  </a:cubicBez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8920" bIns="88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8" name="Google Shape;854;p37"/>
            <p:cNvSpPr/>
            <p:nvPr/>
          </p:nvSpPr>
          <p:spPr>
            <a:xfrm>
              <a:off x="1267200" y="2557800"/>
              <a:ext cx="68400" cy="193320"/>
            </a:xfrm>
            <a:custGeom>
              <a:avLst/>
              <a:gdLst>
                <a:gd name="textAreaLeft" fmla="*/ 0 w 68400"/>
                <a:gd name="textAreaRight" fmla="*/ 69120 w 68400"/>
                <a:gd name="textAreaTop" fmla="*/ 0 h 193320"/>
                <a:gd name="textAreaBottom" fmla="*/ 194040 h 193320"/>
              </a:gdLst>
              <a:ahLst/>
              <a:rect l="textAreaLeft" t="textAreaTop" r="textAreaRight" b="textAreaBottom"/>
              <a:pathLst>
                <a:path w="978" h="2740">
                  <a:moveTo>
                    <a:pt x="632" y="1"/>
                  </a:moveTo>
                  <a:cubicBezTo>
                    <a:pt x="572" y="25"/>
                    <a:pt x="501" y="25"/>
                    <a:pt x="441" y="37"/>
                  </a:cubicBezTo>
                  <a:lnTo>
                    <a:pt x="739" y="2013"/>
                  </a:lnTo>
                  <a:cubicBezTo>
                    <a:pt x="751" y="2120"/>
                    <a:pt x="727" y="2239"/>
                    <a:pt x="667" y="2323"/>
                  </a:cubicBezTo>
                  <a:cubicBezTo>
                    <a:pt x="608" y="2418"/>
                    <a:pt x="501" y="2477"/>
                    <a:pt x="382" y="2489"/>
                  </a:cubicBezTo>
                  <a:lnTo>
                    <a:pt x="84" y="2537"/>
                  </a:lnTo>
                  <a:cubicBezTo>
                    <a:pt x="25" y="2549"/>
                    <a:pt x="1" y="2597"/>
                    <a:pt x="1" y="2656"/>
                  </a:cubicBezTo>
                  <a:cubicBezTo>
                    <a:pt x="13" y="2716"/>
                    <a:pt x="60" y="2739"/>
                    <a:pt x="120" y="2739"/>
                  </a:cubicBezTo>
                  <a:lnTo>
                    <a:pt x="417" y="2704"/>
                  </a:lnTo>
                  <a:cubicBezTo>
                    <a:pt x="739" y="2644"/>
                    <a:pt x="977" y="2323"/>
                    <a:pt x="929" y="1989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9" name="Google Shape;855;p37"/>
            <p:cNvSpPr/>
            <p:nvPr/>
          </p:nvSpPr>
          <p:spPr>
            <a:xfrm>
              <a:off x="1045440" y="2357280"/>
              <a:ext cx="263880" cy="237600"/>
            </a:xfrm>
            <a:custGeom>
              <a:avLst/>
              <a:gdLst>
                <a:gd name="textAreaLeft" fmla="*/ 0 w 263880"/>
                <a:gd name="textAreaRight" fmla="*/ 264600 w 263880"/>
                <a:gd name="textAreaTop" fmla="*/ 0 h 237600"/>
                <a:gd name="textAreaBottom" fmla="*/ 238320 h 237600"/>
              </a:gdLst>
              <a:ahLst/>
              <a:rect l="textAreaLeft" t="textAreaTop" r="textAreaRight" b="textAreaBottom"/>
              <a:pathLst>
                <a:path w="3739" h="3367">
                  <a:moveTo>
                    <a:pt x="1844" y="1"/>
                  </a:moveTo>
                  <a:cubicBezTo>
                    <a:pt x="1758" y="1"/>
                    <a:pt x="1671" y="7"/>
                    <a:pt x="1584" y="21"/>
                  </a:cubicBezTo>
                  <a:cubicBezTo>
                    <a:pt x="643" y="164"/>
                    <a:pt x="0" y="1033"/>
                    <a:pt x="131" y="1974"/>
                  </a:cubicBezTo>
                  <a:cubicBezTo>
                    <a:pt x="179" y="2224"/>
                    <a:pt x="250" y="2771"/>
                    <a:pt x="346" y="3367"/>
                  </a:cubicBezTo>
                  <a:cubicBezTo>
                    <a:pt x="405" y="3355"/>
                    <a:pt x="477" y="3343"/>
                    <a:pt x="536" y="3343"/>
                  </a:cubicBezTo>
                  <a:cubicBezTo>
                    <a:pt x="441" y="2748"/>
                    <a:pt x="358" y="2188"/>
                    <a:pt x="322" y="1938"/>
                  </a:cubicBezTo>
                  <a:cubicBezTo>
                    <a:pt x="215" y="1105"/>
                    <a:pt x="774" y="331"/>
                    <a:pt x="1608" y="212"/>
                  </a:cubicBezTo>
                  <a:cubicBezTo>
                    <a:pt x="1681" y="201"/>
                    <a:pt x="1755" y="195"/>
                    <a:pt x="1827" y="195"/>
                  </a:cubicBezTo>
                  <a:cubicBezTo>
                    <a:pt x="2154" y="195"/>
                    <a:pt x="2466" y="303"/>
                    <a:pt x="2739" y="497"/>
                  </a:cubicBezTo>
                  <a:cubicBezTo>
                    <a:pt x="3072" y="735"/>
                    <a:pt x="3275" y="1093"/>
                    <a:pt x="3334" y="1497"/>
                  </a:cubicBezTo>
                  <a:lnTo>
                    <a:pt x="3537" y="2867"/>
                  </a:lnTo>
                  <a:cubicBezTo>
                    <a:pt x="3596" y="2843"/>
                    <a:pt x="3679" y="2843"/>
                    <a:pt x="3739" y="2831"/>
                  </a:cubicBezTo>
                  <a:lnTo>
                    <a:pt x="3548" y="1462"/>
                  </a:lnTo>
                  <a:cubicBezTo>
                    <a:pt x="3465" y="1009"/>
                    <a:pt x="3227" y="616"/>
                    <a:pt x="2858" y="331"/>
                  </a:cubicBezTo>
                  <a:cubicBezTo>
                    <a:pt x="2560" y="119"/>
                    <a:pt x="2207" y="1"/>
                    <a:pt x="1844" y="1"/>
                  </a:cubicBezTo>
                  <a:close/>
                </a:path>
              </a:pathLst>
            </a:custGeom>
            <a:solidFill>
              <a:srgbClr val="1e00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60" name="Google Shape;856;p37"/>
            <p:cNvSpPr/>
            <p:nvPr/>
          </p:nvSpPr>
          <p:spPr>
            <a:xfrm>
              <a:off x="1135080" y="2737800"/>
              <a:ext cx="51480" cy="47160"/>
            </a:xfrm>
            <a:custGeom>
              <a:avLst/>
              <a:gdLst>
                <a:gd name="textAreaLeft" fmla="*/ 0 w 51480"/>
                <a:gd name="textAreaRight" fmla="*/ 52200 w 51480"/>
                <a:gd name="textAreaTop" fmla="*/ 0 h 47160"/>
                <a:gd name="textAreaBottom" fmla="*/ 47880 h 47160"/>
              </a:gdLst>
              <a:ahLst/>
              <a:rect l="textAreaLeft" t="textAreaTop" r="textAreaRight" b="textAreaBottom"/>
              <a:pathLst>
                <a:path w="739" h="676">
                  <a:moveTo>
                    <a:pt x="364" y="0"/>
                  </a:moveTo>
                  <a:cubicBezTo>
                    <a:pt x="350" y="0"/>
                    <a:pt x="336" y="1"/>
                    <a:pt x="322" y="3"/>
                  </a:cubicBezTo>
                  <a:cubicBezTo>
                    <a:pt x="143" y="39"/>
                    <a:pt x="0" y="217"/>
                    <a:pt x="36" y="396"/>
                  </a:cubicBezTo>
                  <a:cubicBezTo>
                    <a:pt x="57" y="554"/>
                    <a:pt x="201" y="676"/>
                    <a:pt x="358" y="676"/>
                  </a:cubicBezTo>
                  <a:cubicBezTo>
                    <a:pt x="377" y="676"/>
                    <a:pt x="397" y="674"/>
                    <a:pt x="417" y="670"/>
                  </a:cubicBezTo>
                  <a:cubicBezTo>
                    <a:pt x="596" y="646"/>
                    <a:pt x="739" y="467"/>
                    <a:pt x="703" y="289"/>
                  </a:cubicBezTo>
                  <a:cubicBezTo>
                    <a:pt x="681" y="124"/>
                    <a:pt x="528" y="0"/>
                    <a:pt x="364" y="0"/>
                  </a:cubicBezTo>
                  <a:close/>
                </a:path>
              </a:pathLst>
            </a:custGeom>
            <a:solidFill>
              <a:srgbClr val="1e00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61" name="Google Shape;857;p37"/>
            <p:cNvSpPr/>
            <p:nvPr/>
          </p:nvSpPr>
          <p:spPr>
            <a:xfrm>
              <a:off x="1232640" y="2723400"/>
              <a:ext cx="51480" cy="47160"/>
            </a:xfrm>
            <a:custGeom>
              <a:avLst/>
              <a:gdLst>
                <a:gd name="textAreaLeft" fmla="*/ 0 w 51480"/>
                <a:gd name="textAreaRight" fmla="*/ 52200 w 51480"/>
                <a:gd name="textAreaTop" fmla="*/ 0 h 47160"/>
                <a:gd name="textAreaBottom" fmla="*/ 47880 h 47160"/>
              </a:gdLst>
              <a:ahLst/>
              <a:rect l="textAreaLeft" t="textAreaTop" r="textAreaRight" b="textAreaBottom"/>
              <a:pathLst>
                <a:path w="739" h="677">
                  <a:moveTo>
                    <a:pt x="385" y="1"/>
                  </a:moveTo>
                  <a:cubicBezTo>
                    <a:pt x="364" y="1"/>
                    <a:pt x="343" y="3"/>
                    <a:pt x="322" y="7"/>
                  </a:cubicBezTo>
                  <a:cubicBezTo>
                    <a:pt x="143" y="30"/>
                    <a:pt x="1" y="209"/>
                    <a:pt x="36" y="388"/>
                  </a:cubicBezTo>
                  <a:cubicBezTo>
                    <a:pt x="69" y="552"/>
                    <a:pt x="223" y="676"/>
                    <a:pt x="387" y="676"/>
                  </a:cubicBezTo>
                  <a:cubicBezTo>
                    <a:pt x="401" y="676"/>
                    <a:pt x="415" y="675"/>
                    <a:pt x="429" y="673"/>
                  </a:cubicBezTo>
                  <a:cubicBezTo>
                    <a:pt x="596" y="638"/>
                    <a:pt x="739" y="459"/>
                    <a:pt x="703" y="280"/>
                  </a:cubicBezTo>
                  <a:cubicBezTo>
                    <a:pt x="682" y="122"/>
                    <a:pt x="548" y="1"/>
                    <a:pt x="385" y="1"/>
                  </a:cubicBezTo>
                  <a:close/>
                </a:path>
              </a:pathLst>
            </a:custGeom>
            <a:solidFill>
              <a:srgbClr val="1e00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62" name="Google Shape;858;p37"/>
            <p:cNvSpPr/>
            <p:nvPr/>
          </p:nvSpPr>
          <p:spPr>
            <a:xfrm>
              <a:off x="1771200" y="2112480"/>
              <a:ext cx="148680" cy="499680"/>
            </a:xfrm>
            <a:custGeom>
              <a:avLst/>
              <a:gdLst>
                <a:gd name="textAreaLeft" fmla="*/ 0 w 148680"/>
                <a:gd name="textAreaRight" fmla="*/ 149400 w 148680"/>
                <a:gd name="textAreaTop" fmla="*/ 0 h 499680"/>
                <a:gd name="textAreaBottom" fmla="*/ 500400 h 499680"/>
              </a:gdLst>
              <a:ahLst/>
              <a:rect l="textAreaLeft" t="textAreaTop" r="textAreaRight" b="textAreaBottom"/>
              <a:pathLst>
                <a:path w="2109" h="7067">
                  <a:moveTo>
                    <a:pt x="116" y="1"/>
                  </a:moveTo>
                  <a:cubicBezTo>
                    <a:pt x="96" y="1"/>
                    <a:pt x="77" y="6"/>
                    <a:pt x="60" y="18"/>
                  </a:cubicBezTo>
                  <a:cubicBezTo>
                    <a:pt x="24" y="42"/>
                    <a:pt x="1" y="126"/>
                    <a:pt x="36" y="161"/>
                  </a:cubicBezTo>
                  <a:cubicBezTo>
                    <a:pt x="48" y="197"/>
                    <a:pt x="1882" y="3007"/>
                    <a:pt x="1310" y="6948"/>
                  </a:cubicBezTo>
                  <a:cubicBezTo>
                    <a:pt x="1298" y="7007"/>
                    <a:pt x="1346" y="7055"/>
                    <a:pt x="1406" y="7067"/>
                  </a:cubicBezTo>
                  <a:lnTo>
                    <a:pt x="1418" y="7067"/>
                  </a:lnTo>
                  <a:cubicBezTo>
                    <a:pt x="1477" y="7067"/>
                    <a:pt x="1525" y="7031"/>
                    <a:pt x="1525" y="6984"/>
                  </a:cubicBezTo>
                  <a:cubicBezTo>
                    <a:pt x="2108" y="2947"/>
                    <a:pt x="227" y="78"/>
                    <a:pt x="215" y="42"/>
                  </a:cubicBezTo>
                  <a:cubicBezTo>
                    <a:pt x="192" y="19"/>
                    <a:pt x="153" y="1"/>
                    <a:pt x="116" y="1"/>
                  </a:cubicBezTo>
                  <a:close/>
                </a:path>
              </a:pathLst>
            </a:custGeom>
            <a:solidFill>
              <a:srgbClr val="1e00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63" name="Google Shape;859;p37"/>
            <p:cNvSpPr/>
            <p:nvPr/>
          </p:nvSpPr>
          <p:spPr>
            <a:xfrm>
              <a:off x="1805040" y="2562120"/>
              <a:ext cx="132480" cy="132480"/>
            </a:xfrm>
            <a:custGeom>
              <a:avLst/>
              <a:gdLst>
                <a:gd name="textAreaLeft" fmla="*/ 0 w 132480"/>
                <a:gd name="textAreaRight" fmla="*/ 133200 w 132480"/>
                <a:gd name="textAreaTop" fmla="*/ 0 h 132480"/>
                <a:gd name="textAreaBottom" fmla="*/ 133200 h 132480"/>
              </a:gdLst>
              <a:ahLst/>
              <a:rect l="textAreaLeft" t="textAreaTop" r="textAreaRight" b="textAreaBottom"/>
              <a:pathLst>
                <a:path w="1883" h="1882">
                  <a:moveTo>
                    <a:pt x="942" y="1"/>
                  </a:moveTo>
                  <a:cubicBezTo>
                    <a:pt x="418" y="1"/>
                    <a:pt x="1" y="417"/>
                    <a:pt x="1" y="941"/>
                  </a:cubicBezTo>
                  <a:cubicBezTo>
                    <a:pt x="1" y="1465"/>
                    <a:pt x="418" y="1882"/>
                    <a:pt x="942" y="1882"/>
                  </a:cubicBezTo>
                  <a:cubicBezTo>
                    <a:pt x="1465" y="1882"/>
                    <a:pt x="1882" y="1465"/>
                    <a:pt x="1882" y="941"/>
                  </a:cubicBezTo>
                  <a:cubicBezTo>
                    <a:pt x="1882" y="441"/>
                    <a:pt x="1465" y="24"/>
                    <a:pt x="942" y="1"/>
                  </a:cubicBezTo>
                  <a:close/>
                </a:path>
              </a:pathLst>
            </a:custGeom>
            <a:solidFill>
              <a:srgbClr val="1e00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600" bIns="66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64" name="Google Shape;860;p37"/>
            <p:cNvSpPr/>
            <p:nvPr/>
          </p:nvSpPr>
          <p:spPr>
            <a:xfrm>
              <a:off x="1834560" y="2591640"/>
              <a:ext cx="73440" cy="73440"/>
            </a:xfrm>
            <a:custGeom>
              <a:avLst/>
              <a:gdLst>
                <a:gd name="textAreaLeft" fmla="*/ 0 w 73440"/>
                <a:gd name="textAreaRight" fmla="*/ 74160 w 73440"/>
                <a:gd name="textAreaTop" fmla="*/ 0 h 73440"/>
                <a:gd name="textAreaBottom" fmla="*/ 74160 h 73440"/>
              </a:gdLst>
              <a:ahLst/>
              <a:rect l="textAreaLeft" t="textAreaTop" r="textAreaRight" b="textAreaBottom"/>
              <a:pathLst>
                <a:path w="1049" h="1048"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8" y="810"/>
                    <a:pt x="1048" y="524"/>
                  </a:cubicBezTo>
                  <a:cubicBezTo>
                    <a:pt x="1048" y="238"/>
                    <a:pt x="810" y="24"/>
                    <a:pt x="525" y="0"/>
                  </a:cubicBez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65" name="Google Shape;861;p37"/>
            <p:cNvSpPr/>
            <p:nvPr/>
          </p:nvSpPr>
          <p:spPr>
            <a:xfrm>
              <a:off x="1484640" y="2295720"/>
              <a:ext cx="1094040" cy="1481760"/>
            </a:xfrm>
            <a:custGeom>
              <a:avLst/>
              <a:gdLst>
                <a:gd name="textAreaLeft" fmla="*/ 0 w 1094040"/>
                <a:gd name="textAreaRight" fmla="*/ 1094760 w 1094040"/>
                <a:gd name="textAreaTop" fmla="*/ 0 h 1481760"/>
                <a:gd name="textAreaBottom" fmla="*/ 1482480 h 1481760"/>
              </a:gdLst>
              <a:ahLst/>
              <a:rect l="textAreaLeft" t="textAreaTop" r="textAreaRight" b="textAreaBottom"/>
              <a:pathLst>
                <a:path w="15467" h="20944">
                  <a:moveTo>
                    <a:pt x="7704" y="0"/>
                  </a:moveTo>
                  <a:cubicBezTo>
                    <a:pt x="5025" y="1441"/>
                    <a:pt x="989" y="3643"/>
                    <a:pt x="1" y="4263"/>
                  </a:cubicBezTo>
                  <a:cubicBezTo>
                    <a:pt x="286" y="14383"/>
                    <a:pt x="6394" y="19800"/>
                    <a:pt x="7847" y="20943"/>
                  </a:cubicBezTo>
                  <a:cubicBezTo>
                    <a:pt x="12371" y="17086"/>
                    <a:pt x="14157" y="12680"/>
                    <a:pt x="14848" y="9632"/>
                  </a:cubicBezTo>
                  <a:cubicBezTo>
                    <a:pt x="15467" y="6918"/>
                    <a:pt x="15360" y="4775"/>
                    <a:pt x="15288" y="4024"/>
                  </a:cubicBezTo>
                  <a:lnTo>
                    <a:pt x="7704" y="0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66" name="Google Shape;862;p37"/>
            <p:cNvSpPr/>
            <p:nvPr/>
          </p:nvSpPr>
          <p:spPr>
            <a:xfrm>
              <a:off x="1404720" y="2207880"/>
              <a:ext cx="1263600" cy="1663200"/>
            </a:xfrm>
            <a:custGeom>
              <a:avLst/>
              <a:gdLst>
                <a:gd name="textAreaLeft" fmla="*/ 0 w 1263600"/>
                <a:gd name="textAreaRight" fmla="*/ 1264320 w 1263600"/>
                <a:gd name="textAreaTop" fmla="*/ 0 h 1663200"/>
                <a:gd name="textAreaBottom" fmla="*/ 1663920 h 1663200"/>
              </a:gdLst>
              <a:ahLst/>
              <a:rect l="textAreaLeft" t="textAreaTop" r="textAreaRight" b="textAreaBottom"/>
              <a:pathLst>
                <a:path w="17860" h="23507">
                  <a:moveTo>
                    <a:pt x="8835" y="1242"/>
                  </a:moveTo>
                  <a:lnTo>
                    <a:pt x="16419" y="5266"/>
                  </a:lnTo>
                  <a:cubicBezTo>
                    <a:pt x="16491" y="6017"/>
                    <a:pt x="16598" y="8160"/>
                    <a:pt x="15979" y="10874"/>
                  </a:cubicBezTo>
                  <a:cubicBezTo>
                    <a:pt x="15288" y="13922"/>
                    <a:pt x="13502" y="18328"/>
                    <a:pt x="8978" y="22185"/>
                  </a:cubicBezTo>
                  <a:cubicBezTo>
                    <a:pt x="7525" y="21042"/>
                    <a:pt x="1417" y="15625"/>
                    <a:pt x="1132" y="5505"/>
                  </a:cubicBezTo>
                  <a:cubicBezTo>
                    <a:pt x="2132" y="4885"/>
                    <a:pt x="6156" y="2683"/>
                    <a:pt x="8835" y="1242"/>
                  </a:cubicBezTo>
                  <a:close/>
                  <a:moveTo>
                    <a:pt x="8819" y="1"/>
                  </a:moveTo>
                  <a:cubicBezTo>
                    <a:pt x="8734" y="1"/>
                    <a:pt x="8650" y="22"/>
                    <a:pt x="8573" y="63"/>
                  </a:cubicBezTo>
                  <a:cubicBezTo>
                    <a:pt x="0" y="4683"/>
                    <a:pt x="24" y="4707"/>
                    <a:pt x="24" y="5207"/>
                  </a:cubicBezTo>
                  <a:cubicBezTo>
                    <a:pt x="215" y="17482"/>
                    <a:pt x="8359" y="23185"/>
                    <a:pt x="8692" y="23423"/>
                  </a:cubicBezTo>
                  <a:cubicBezTo>
                    <a:pt x="8787" y="23483"/>
                    <a:pt x="8883" y="23507"/>
                    <a:pt x="8990" y="23507"/>
                  </a:cubicBezTo>
                  <a:cubicBezTo>
                    <a:pt x="9109" y="23507"/>
                    <a:pt x="9228" y="23459"/>
                    <a:pt x="9323" y="23400"/>
                  </a:cubicBezTo>
                  <a:cubicBezTo>
                    <a:pt x="14347" y="19268"/>
                    <a:pt x="16300" y="14446"/>
                    <a:pt x="17050" y="11124"/>
                  </a:cubicBezTo>
                  <a:cubicBezTo>
                    <a:pt x="17860" y="7505"/>
                    <a:pt x="17479" y="4909"/>
                    <a:pt x="17467" y="4802"/>
                  </a:cubicBezTo>
                  <a:cubicBezTo>
                    <a:pt x="17431" y="4624"/>
                    <a:pt x="17324" y="4457"/>
                    <a:pt x="17169" y="4373"/>
                  </a:cubicBezTo>
                  <a:lnTo>
                    <a:pt x="9073" y="63"/>
                  </a:lnTo>
                  <a:cubicBezTo>
                    <a:pt x="8990" y="22"/>
                    <a:pt x="8903" y="1"/>
                    <a:pt x="8819" y="1"/>
                  </a:cubicBezTo>
                  <a:close/>
                </a:path>
              </a:pathLst>
            </a:custGeom>
            <a:solidFill>
              <a:srgbClr val="fdfdf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7" name="Google Shape;863;p37"/>
            <p:cNvSpPr/>
            <p:nvPr/>
          </p:nvSpPr>
          <p:spPr>
            <a:xfrm>
              <a:off x="1622880" y="2663280"/>
              <a:ext cx="794880" cy="623160"/>
            </a:xfrm>
            <a:custGeom>
              <a:avLst/>
              <a:gdLst>
                <a:gd name="textAreaLeft" fmla="*/ 0 w 794880"/>
                <a:gd name="textAreaRight" fmla="*/ 795600 w 794880"/>
                <a:gd name="textAreaTop" fmla="*/ 0 h 623160"/>
                <a:gd name="textAreaBottom" fmla="*/ 623880 h 623160"/>
              </a:gdLst>
              <a:ahLst/>
              <a:rect l="textAreaLeft" t="textAreaTop" r="textAreaRight" b="textAreaBottom"/>
              <a:pathLst>
                <a:path w="11240" h="8815">
                  <a:moveTo>
                    <a:pt x="3230" y="0"/>
                  </a:moveTo>
                  <a:cubicBezTo>
                    <a:pt x="2930" y="0"/>
                    <a:pt x="2613" y="42"/>
                    <a:pt x="2286" y="140"/>
                  </a:cubicBezTo>
                  <a:cubicBezTo>
                    <a:pt x="488" y="676"/>
                    <a:pt x="0" y="3319"/>
                    <a:pt x="1286" y="5415"/>
                  </a:cubicBezTo>
                  <a:cubicBezTo>
                    <a:pt x="1488" y="5748"/>
                    <a:pt x="1727" y="6058"/>
                    <a:pt x="1977" y="6355"/>
                  </a:cubicBezTo>
                  <a:cubicBezTo>
                    <a:pt x="3084" y="7617"/>
                    <a:pt x="4608" y="8570"/>
                    <a:pt x="5394" y="8784"/>
                  </a:cubicBezTo>
                  <a:cubicBezTo>
                    <a:pt x="5461" y="8799"/>
                    <a:pt x="5539" y="8814"/>
                    <a:pt x="5617" y="8814"/>
                  </a:cubicBezTo>
                  <a:cubicBezTo>
                    <a:pt x="5662" y="8814"/>
                    <a:pt x="5707" y="8809"/>
                    <a:pt x="5751" y="8796"/>
                  </a:cubicBezTo>
                  <a:cubicBezTo>
                    <a:pt x="6715" y="8594"/>
                    <a:pt x="8906" y="7308"/>
                    <a:pt x="10013" y="5653"/>
                  </a:cubicBezTo>
                  <a:cubicBezTo>
                    <a:pt x="11240" y="3867"/>
                    <a:pt x="11121" y="1593"/>
                    <a:pt x="9835" y="628"/>
                  </a:cubicBezTo>
                  <a:cubicBezTo>
                    <a:pt x="9656" y="497"/>
                    <a:pt x="9466" y="390"/>
                    <a:pt x="9263" y="319"/>
                  </a:cubicBezTo>
                  <a:cubicBezTo>
                    <a:pt x="8887" y="188"/>
                    <a:pt x="8520" y="133"/>
                    <a:pt x="8173" y="133"/>
                  </a:cubicBezTo>
                  <a:cubicBezTo>
                    <a:pt x="6936" y="133"/>
                    <a:pt x="5955" y="830"/>
                    <a:pt x="5751" y="1295"/>
                  </a:cubicBezTo>
                  <a:cubicBezTo>
                    <a:pt x="5548" y="801"/>
                    <a:pt x="4541" y="0"/>
                    <a:pt x="3230" y="0"/>
                  </a:cubicBez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68" name="Google Shape;864;p37"/>
            <p:cNvSpPr/>
            <p:nvPr/>
          </p:nvSpPr>
          <p:spPr>
            <a:xfrm>
              <a:off x="1875600" y="2829240"/>
              <a:ext cx="298440" cy="297000"/>
            </a:xfrm>
            <a:custGeom>
              <a:avLst/>
              <a:gdLst>
                <a:gd name="textAreaLeft" fmla="*/ 0 w 298440"/>
                <a:gd name="textAreaRight" fmla="*/ 299160 w 298440"/>
                <a:gd name="textAreaTop" fmla="*/ 0 h 297000"/>
                <a:gd name="textAreaBottom" fmla="*/ 297720 h 297000"/>
              </a:gdLst>
              <a:ahLst/>
              <a:rect l="textAreaLeft" t="textAreaTop" r="textAreaRight" b="textAreaBottom"/>
              <a:pathLst>
                <a:path w="4227" h="4204">
                  <a:moveTo>
                    <a:pt x="1536" y="1"/>
                  </a:moveTo>
                  <a:cubicBezTo>
                    <a:pt x="1429" y="1"/>
                    <a:pt x="1357" y="72"/>
                    <a:pt x="1345" y="179"/>
                  </a:cubicBezTo>
                  <a:lnTo>
                    <a:pt x="1310" y="1263"/>
                  </a:lnTo>
                  <a:lnTo>
                    <a:pt x="226" y="1227"/>
                  </a:lnTo>
                  <a:cubicBezTo>
                    <a:pt x="119" y="1227"/>
                    <a:pt x="48" y="1310"/>
                    <a:pt x="36" y="1406"/>
                  </a:cubicBezTo>
                  <a:lnTo>
                    <a:pt x="0" y="2680"/>
                  </a:lnTo>
                  <a:cubicBezTo>
                    <a:pt x="0" y="2775"/>
                    <a:pt x="71" y="2858"/>
                    <a:pt x="179" y="2870"/>
                  </a:cubicBezTo>
                  <a:lnTo>
                    <a:pt x="1262" y="2894"/>
                  </a:lnTo>
                  <a:lnTo>
                    <a:pt x="1250" y="3989"/>
                  </a:lnTo>
                  <a:cubicBezTo>
                    <a:pt x="1250" y="4085"/>
                    <a:pt x="1322" y="4168"/>
                    <a:pt x="1429" y="4180"/>
                  </a:cubicBezTo>
                  <a:lnTo>
                    <a:pt x="2691" y="4204"/>
                  </a:lnTo>
                  <a:cubicBezTo>
                    <a:pt x="2798" y="4204"/>
                    <a:pt x="2869" y="4132"/>
                    <a:pt x="2893" y="4025"/>
                  </a:cubicBezTo>
                  <a:lnTo>
                    <a:pt x="2917" y="2942"/>
                  </a:lnTo>
                  <a:lnTo>
                    <a:pt x="4001" y="2977"/>
                  </a:lnTo>
                  <a:cubicBezTo>
                    <a:pt x="4108" y="2977"/>
                    <a:pt x="4179" y="2894"/>
                    <a:pt x="4203" y="2799"/>
                  </a:cubicBezTo>
                  <a:lnTo>
                    <a:pt x="4227" y="1525"/>
                  </a:lnTo>
                  <a:cubicBezTo>
                    <a:pt x="4215" y="1430"/>
                    <a:pt x="4143" y="1334"/>
                    <a:pt x="4036" y="1334"/>
                  </a:cubicBezTo>
                  <a:lnTo>
                    <a:pt x="2953" y="1310"/>
                  </a:lnTo>
                  <a:lnTo>
                    <a:pt x="2977" y="215"/>
                  </a:lnTo>
                  <a:cubicBezTo>
                    <a:pt x="2977" y="120"/>
                    <a:pt x="2905" y="36"/>
                    <a:pt x="2798" y="25"/>
                  </a:cubicBezTo>
                  <a:lnTo>
                    <a:pt x="153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9" name="Google Shape;865;p37"/>
            <p:cNvSpPr/>
            <p:nvPr/>
          </p:nvSpPr>
          <p:spPr>
            <a:xfrm>
              <a:off x="1110600" y="1522080"/>
              <a:ext cx="177120" cy="174240"/>
            </a:xfrm>
            <a:custGeom>
              <a:avLst/>
              <a:gdLst>
                <a:gd name="textAreaLeft" fmla="*/ 0 w 177120"/>
                <a:gd name="textAreaRight" fmla="*/ 177840 w 177120"/>
                <a:gd name="textAreaTop" fmla="*/ 0 h 174240"/>
                <a:gd name="textAreaBottom" fmla="*/ 174960 h 174240"/>
              </a:gdLst>
              <a:ahLst/>
              <a:rect l="textAreaLeft" t="textAreaTop" r="textAreaRight" b="textAreaBottom"/>
              <a:pathLst>
                <a:path w="2510" h="2471">
                  <a:moveTo>
                    <a:pt x="1297" y="0"/>
                  </a:moveTo>
                  <a:cubicBezTo>
                    <a:pt x="1092" y="0"/>
                    <a:pt x="864" y="77"/>
                    <a:pt x="664" y="322"/>
                  </a:cubicBezTo>
                  <a:cubicBezTo>
                    <a:pt x="1" y="1129"/>
                    <a:pt x="803" y="2471"/>
                    <a:pt x="1789" y="2471"/>
                  </a:cubicBezTo>
                  <a:cubicBezTo>
                    <a:pt x="2024" y="2471"/>
                    <a:pt x="2270" y="2394"/>
                    <a:pt x="2509" y="2215"/>
                  </a:cubicBezTo>
                  <a:lnTo>
                    <a:pt x="1926" y="215"/>
                  </a:lnTo>
                  <a:cubicBezTo>
                    <a:pt x="1926" y="215"/>
                    <a:pt x="1642" y="0"/>
                    <a:pt x="1297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480" bIns="87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0" name="Google Shape;866;p37"/>
            <p:cNvSpPr/>
            <p:nvPr/>
          </p:nvSpPr>
          <p:spPr>
            <a:xfrm>
              <a:off x="1177200" y="1584360"/>
              <a:ext cx="83520" cy="60120"/>
            </a:xfrm>
            <a:custGeom>
              <a:avLst/>
              <a:gdLst>
                <a:gd name="textAreaLeft" fmla="*/ 0 w 83520"/>
                <a:gd name="textAreaRight" fmla="*/ 84240 w 83520"/>
                <a:gd name="textAreaTop" fmla="*/ 0 h 60120"/>
                <a:gd name="textAreaBottom" fmla="*/ 60840 h 60120"/>
              </a:gdLst>
              <a:ahLst/>
              <a:rect l="textAreaLeft" t="textAreaTop" r="textAreaRight" b="textAreaBottom"/>
              <a:pathLst>
                <a:path w="1192" h="858">
                  <a:moveTo>
                    <a:pt x="53" y="0"/>
                  </a:moveTo>
                  <a:cubicBezTo>
                    <a:pt x="51" y="0"/>
                    <a:pt x="49" y="0"/>
                    <a:pt x="48" y="0"/>
                  </a:cubicBezTo>
                  <a:cubicBezTo>
                    <a:pt x="25" y="0"/>
                    <a:pt x="1" y="36"/>
                    <a:pt x="1" y="60"/>
                  </a:cubicBezTo>
                  <a:cubicBezTo>
                    <a:pt x="1" y="96"/>
                    <a:pt x="36" y="107"/>
                    <a:pt x="60" y="107"/>
                  </a:cubicBezTo>
                  <a:cubicBezTo>
                    <a:pt x="61" y="107"/>
                    <a:pt x="63" y="107"/>
                    <a:pt x="65" y="107"/>
                  </a:cubicBezTo>
                  <a:cubicBezTo>
                    <a:pt x="135" y="107"/>
                    <a:pt x="728" y="119"/>
                    <a:pt x="1108" y="822"/>
                  </a:cubicBezTo>
                  <a:cubicBezTo>
                    <a:pt x="1120" y="834"/>
                    <a:pt x="1132" y="846"/>
                    <a:pt x="1156" y="846"/>
                  </a:cubicBezTo>
                  <a:lnTo>
                    <a:pt x="1168" y="858"/>
                  </a:lnTo>
                  <a:cubicBezTo>
                    <a:pt x="1179" y="834"/>
                    <a:pt x="1191" y="810"/>
                    <a:pt x="1179" y="774"/>
                  </a:cubicBezTo>
                  <a:cubicBezTo>
                    <a:pt x="787" y="11"/>
                    <a:pt x="124" y="0"/>
                    <a:pt x="53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1" name="Google Shape;867;p37"/>
            <p:cNvSpPr/>
            <p:nvPr/>
          </p:nvSpPr>
          <p:spPr>
            <a:xfrm>
              <a:off x="1714680" y="1524960"/>
              <a:ext cx="171360" cy="171000"/>
            </a:xfrm>
            <a:custGeom>
              <a:avLst/>
              <a:gdLst>
                <a:gd name="textAreaLeft" fmla="*/ 0 w 171360"/>
                <a:gd name="textAreaRight" fmla="*/ 172080 w 171360"/>
                <a:gd name="textAreaTop" fmla="*/ 0 h 171000"/>
                <a:gd name="textAreaBottom" fmla="*/ 171720 h 171000"/>
              </a:gdLst>
              <a:ahLst/>
              <a:rect l="textAreaLeft" t="textAreaTop" r="textAreaRight" b="textAreaBottom"/>
              <a:pathLst>
                <a:path w="2433" h="2427">
                  <a:moveTo>
                    <a:pt x="1179" y="0"/>
                  </a:moveTo>
                  <a:cubicBezTo>
                    <a:pt x="841" y="0"/>
                    <a:pt x="561" y="220"/>
                    <a:pt x="561" y="220"/>
                  </a:cubicBezTo>
                  <a:lnTo>
                    <a:pt x="1" y="2173"/>
                  </a:lnTo>
                  <a:cubicBezTo>
                    <a:pt x="234" y="2351"/>
                    <a:pt x="474" y="2427"/>
                    <a:pt x="704" y="2427"/>
                  </a:cubicBezTo>
                  <a:cubicBezTo>
                    <a:pt x="1658" y="2427"/>
                    <a:pt x="2432" y="1114"/>
                    <a:pt x="1799" y="327"/>
                  </a:cubicBezTo>
                  <a:cubicBezTo>
                    <a:pt x="1603" y="78"/>
                    <a:pt x="1381" y="0"/>
                    <a:pt x="1179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680" bIns="85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2" name="Google Shape;868;p37"/>
            <p:cNvSpPr/>
            <p:nvPr/>
          </p:nvSpPr>
          <p:spPr>
            <a:xfrm>
              <a:off x="1739880" y="1584360"/>
              <a:ext cx="79560" cy="59040"/>
            </a:xfrm>
            <a:custGeom>
              <a:avLst/>
              <a:gdLst>
                <a:gd name="textAreaLeft" fmla="*/ 0 w 79560"/>
                <a:gd name="textAreaRight" fmla="*/ 80280 w 79560"/>
                <a:gd name="textAreaTop" fmla="*/ 0 h 59040"/>
                <a:gd name="textAreaBottom" fmla="*/ 59760 h 59040"/>
              </a:gdLst>
              <a:ahLst/>
              <a:rect l="textAreaLeft" t="textAreaTop" r="textAreaRight" b="textAreaBottom"/>
              <a:pathLst>
                <a:path w="1132" h="846">
                  <a:moveTo>
                    <a:pt x="1080" y="0"/>
                  </a:moveTo>
                  <a:cubicBezTo>
                    <a:pt x="1023" y="0"/>
                    <a:pt x="417" y="11"/>
                    <a:pt x="12" y="774"/>
                  </a:cubicBezTo>
                  <a:cubicBezTo>
                    <a:pt x="0" y="810"/>
                    <a:pt x="0" y="834"/>
                    <a:pt x="24" y="846"/>
                  </a:cubicBezTo>
                  <a:lnTo>
                    <a:pt x="60" y="846"/>
                  </a:lnTo>
                  <a:cubicBezTo>
                    <a:pt x="72" y="846"/>
                    <a:pt x="83" y="834"/>
                    <a:pt x="83" y="822"/>
                  </a:cubicBezTo>
                  <a:cubicBezTo>
                    <a:pt x="476" y="107"/>
                    <a:pt x="1036" y="107"/>
                    <a:pt x="1072" y="107"/>
                  </a:cubicBezTo>
                  <a:cubicBezTo>
                    <a:pt x="1096" y="107"/>
                    <a:pt x="1131" y="96"/>
                    <a:pt x="1131" y="60"/>
                  </a:cubicBezTo>
                  <a:cubicBezTo>
                    <a:pt x="1131" y="36"/>
                    <a:pt x="1119" y="0"/>
                    <a:pt x="1084" y="0"/>
                  </a:cubicBezTo>
                  <a:cubicBezTo>
                    <a:pt x="1083" y="0"/>
                    <a:pt x="1082" y="0"/>
                    <a:pt x="1080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3" name="Google Shape;869;p37"/>
            <p:cNvSpPr/>
            <p:nvPr/>
          </p:nvSpPr>
          <p:spPr>
            <a:xfrm>
              <a:off x="1193040" y="1099080"/>
              <a:ext cx="623160" cy="619560"/>
            </a:xfrm>
            <a:custGeom>
              <a:avLst/>
              <a:gdLst>
                <a:gd name="textAreaLeft" fmla="*/ 0 w 623160"/>
                <a:gd name="textAreaRight" fmla="*/ 623880 w 623160"/>
                <a:gd name="textAreaTop" fmla="*/ 0 h 619560"/>
                <a:gd name="textAreaBottom" fmla="*/ 620280 h 619560"/>
              </a:gdLst>
              <a:ahLst/>
              <a:rect l="textAreaLeft" t="textAreaTop" r="textAreaRight" b="textAreaBottom"/>
              <a:pathLst>
                <a:path w="8812" h="8764">
                  <a:moveTo>
                    <a:pt x="4406" y="0"/>
                  </a:moveTo>
                  <a:cubicBezTo>
                    <a:pt x="1644" y="0"/>
                    <a:pt x="1" y="2072"/>
                    <a:pt x="1" y="4453"/>
                  </a:cubicBezTo>
                  <a:cubicBezTo>
                    <a:pt x="1" y="6834"/>
                    <a:pt x="1977" y="8763"/>
                    <a:pt x="4406" y="8763"/>
                  </a:cubicBezTo>
                  <a:cubicBezTo>
                    <a:pt x="6847" y="8763"/>
                    <a:pt x="8812" y="6834"/>
                    <a:pt x="8812" y="4453"/>
                  </a:cubicBezTo>
                  <a:cubicBezTo>
                    <a:pt x="8812" y="2072"/>
                    <a:pt x="7121" y="0"/>
                    <a:pt x="4406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4" name="Google Shape;870;p37"/>
            <p:cNvSpPr/>
            <p:nvPr/>
          </p:nvSpPr>
          <p:spPr>
            <a:xfrm>
              <a:off x="1353240" y="1777320"/>
              <a:ext cx="275760" cy="375480"/>
            </a:xfrm>
            <a:custGeom>
              <a:avLst/>
              <a:gdLst>
                <a:gd name="textAreaLeft" fmla="*/ 0 w 275760"/>
                <a:gd name="textAreaRight" fmla="*/ 276480 w 275760"/>
                <a:gd name="textAreaTop" fmla="*/ 0 h 375480"/>
                <a:gd name="textAreaBottom" fmla="*/ 376200 h 375480"/>
              </a:gdLst>
              <a:ahLst/>
              <a:rect l="textAreaLeft" t="textAreaTop" r="textAreaRight" b="textAreaBottom"/>
              <a:pathLst>
                <a:path w="3906" h="5317">
                  <a:moveTo>
                    <a:pt x="3441" y="1"/>
                  </a:moveTo>
                  <a:lnTo>
                    <a:pt x="572" y="120"/>
                  </a:lnTo>
                  <a:lnTo>
                    <a:pt x="274" y="5132"/>
                  </a:lnTo>
                  <a:lnTo>
                    <a:pt x="0" y="5156"/>
                  </a:lnTo>
                  <a:cubicBezTo>
                    <a:pt x="566" y="5263"/>
                    <a:pt x="1229" y="5317"/>
                    <a:pt x="1893" y="5317"/>
                  </a:cubicBezTo>
                  <a:cubicBezTo>
                    <a:pt x="2557" y="5317"/>
                    <a:pt x="3221" y="5263"/>
                    <a:pt x="3786" y="5156"/>
                  </a:cubicBezTo>
                  <a:lnTo>
                    <a:pt x="3905" y="5120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5" name="Google Shape;871;p37"/>
            <p:cNvSpPr/>
            <p:nvPr/>
          </p:nvSpPr>
          <p:spPr>
            <a:xfrm>
              <a:off x="1399680" y="1811160"/>
              <a:ext cx="209880" cy="125640"/>
            </a:xfrm>
            <a:custGeom>
              <a:avLst/>
              <a:gdLst>
                <a:gd name="textAreaLeft" fmla="*/ 0 w 209880"/>
                <a:gd name="textAreaRight" fmla="*/ 210600 w 209880"/>
                <a:gd name="textAreaTop" fmla="*/ 0 h 125640"/>
                <a:gd name="textAreaBottom" fmla="*/ 126360 h 125640"/>
              </a:gdLst>
              <a:ahLst/>
              <a:rect l="textAreaLeft" t="textAreaTop" r="textAreaRight" b="textAreaBottom"/>
              <a:pathLst>
                <a:path w="2977" h="1786">
                  <a:moveTo>
                    <a:pt x="2834" y="0"/>
                  </a:moveTo>
                  <a:lnTo>
                    <a:pt x="0" y="369"/>
                  </a:lnTo>
                  <a:cubicBezTo>
                    <a:pt x="107" y="429"/>
                    <a:pt x="2977" y="1786"/>
                    <a:pt x="2977" y="1786"/>
                  </a:cubicBezTo>
                  <a:lnTo>
                    <a:pt x="2834" y="0"/>
                  </a:lnTo>
                  <a:close/>
                </a:path>
              </a:pathLst>
            </a:custGeom>
            <a:solidFill>
              <a:srgbClr val="1f0c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6" name="Google Shape;872;p37"/>
            <p:cNvSpPr/>
            <p:nvPr/>
          </p:nvSpPr>
          <p:spPr>
            <a:xfrm>
              <a:off x="1211400" y="1173240"/>
              <a:ext cx="586080" cy="685440"/>
            </a:xfrm>
            <a:custGeom>
              <a:avLst/>
              <a:gdLst>
                <a:gd name="textAreaLeft" fmla="*/ 0 w 586080"/>
                <a:gd name="textAreaRight" fmla="*/ 586800 w 586080"/>
                <a:gd name="textAreaTop" fmla="*/ 0 h 685440"/>
                <a:gd name="textAreaBottom" fmla="*/ 686160 h 685440"/>
              </a:gdLst>
              <a:ahLst/>
              <a:rect l="textAreaLeft" t="textAreaTop" r="textAreaRight" b="textAreaBottom"/>
              <a:pathLst>
                <a:path w="8292" h="9693">
                  <a:moveTo>
                    <a:pt x="4132" y="0"/>
                  </a:moveTo>
                  <a:cubicBezTo>
                    <a:pt x="811" y="12"/>
                    <a:pt x="561" y="3310"/>
                    <a:pt x="561" y="3310"/>
                  </a:cubicBezTo>
                  <a:cubicBezTo>
                    <a:pt x="561" y="3310"/>
                    <a:pt x="1" y="9620"/>
                    <a:pt x="4001" y="9692"/>
                  </a:cubicBezTo>
                  <a:cubicBezTo>
                    <a:pt x="4033" y="9692"/>
                    <a:pt x="4064" y="9693"/>
                    <a:pt x="4095" y="9693"/>
                  </a:cubicBezTo>
                  <a:cubicBezTo>
                    <a:pt x="8292" y="9693"/>
                    <a:pt x="7764" y="3310"/>
                    <a:pt x="7764" y="3310"/>
                  </a:cubicBezTo>
                  <a:cubicBezTo>
                    <a:pt x="7764" y="3310"/>
                    <a:pt x="7728" y="0"/>
                    <a:pt x="4132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7" name="Google Shape;873;p37"/>
            <p:cNvSpPr/>
            <p:nvPr/>
          </p:nvSpPr>
          <p:spPr>
            <a:xfrm>
              <a:off x="1464480" y="1565640"/>
              <a:ext cx="39960" cy="68400"/>
            </a:xfrm>
            <a:custGeom>
              <a:avLst/>
              <a:gdLst>
                <a:gd name="textAreaLeft" fmla="*/ 0 w 39960"/>
                <a:gd name="textAreaRight" fmla="*/ 40680 w 39960"/>
                <a:gd name="textAreaTop" fmla="*/ 0 h 68400"/>
                <a:gd name="textAreaBottom" fmla="*/ 69120 h 68400"/>
              </a:gdLst>
              <a:ahLst/>
              <a:rect l="textAreaLeft" t="textAreaTop" r="textAreaRight" b="textAreaBottom"/>
              <a:pathLst>
                <a:path w="573" h="977">
                  <a:moveTo>
                    <a:pt x="489" y="0"/>
                  </a:moveTo>
                  <a:cubicBezTo>
                    <a:pt x="465" y="12"/>
                    <a:pt x="453" y="24"/>
                    <a:pt x="453" y="36"/>
                  </a:cubicBezTo>
                  <a:lnTo>
                    <a:pt x="501" y="905"/>
                  </a:lnTo>
                  <a:lnTo>
                    <a:pt x="37" y="905"/>
                  </a:lnTo>
                  <a:cubicBezTo>
                    <a:pt x="25" y="905"/>
                    <a:pt x="1" y="917"/>
                    <a:pt x="1" y="929"/>
                  </a:cubicBezTo>
                  <a:cubicBezTo>
                    <a:pt x="1" y="953"/>
                    <a:pt x="25" y="965"/>
                    <a:pt x="37" y="965"/>
                  </a:cubicBezTo>
                  <a:lnTo>
                    <a:pt x="525" y="977"/>
                  </a:lnTo>
                  <a:cubicBezTo>
                    <a:pt x="548" y="977"/>
                    <a:pt x="560" y="965"/>
                    <a:pt x="560" y="965"/>
                  </a:cubicBezTo>
                  <a:cubicBezTo>
                    <a:pt x="572" y="953"/>
                    <a:pt x="572" y="953"/>
                    <a:pt x="572" y="941"/>
                  </a:cubicBezTo>
                  <a:lnTo>
                    <a:pt x="525" y="24"/>
                  </a:lnTo>
                  <a:cubicBezTo>
                    <a:pt x="513" y="12"/>
                    <a:pt x="501" y="0"/>
                    <a:pt x="489" y="0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560" bIns="34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8" name="Google Shape;874;p37"/>
            <p:cNvSpPr/>
            <p:nvPr/>
          </p:nvSpPr>
          <p:spPr>
            <a:xfrm>
              <a:off x="1261440" y="1412280"/>
              <a:ext cx="205920" cy="202320"/>
            </a:xfrm>
            <a:custGeom>
              <a:avLst/>
              <a:gdLst>
                <a:gd name="textAreaLeft" fmla="*/ 0 w 205920"/>
                <a:gd name="textAreaRight" fmla="*/ 206640 w 205920"/>
                <a:gd name="textAreaTop" fmla="*/ 0 h 202320"/>
                <a:gd name="textAreaBottom" fmla="*/ 203040 h 202320"/>
              </a:gdLst>
              <a:ahLst/>
              <a:rect l="textAreaLeft" t="textAreaTop" r="textAreaRight" b="textAreaBottom"/>
              <a:pathLst>
                <a:path w="2918" h="2870">
                  <a:moveTo>
                    <a:pt x="1465" y="108"/>
                  </a:moveTo>
                  <a:cubicBezTo>
                    <a:pt x="2203" y="108"/>
                    <a:pt x="2822" y="703"/>
                    <a:pt x="2822" y="1441"/>
                  </a:cubicBezTo>
                  <a:cubicBezTo>
                    <a:pt x="2822" y="2167"/>
                    <a:pt x="2203" y="2763"/>
                    <a:pt x="1465" y="2763"/>
                  </a:cubicBezTo>
                  <a:cubicBezTo>
                    <a:pt x="715" y="2763"/>
                    <a:pt x="108" y="2167"/>
                    <a:pt x="108" y="1441"/>
                  </a:cubicBezTo>
                  <a:cubicBezTo>
                    <a:pt x="108" y="703"/>
                    <a:pt x="715" y="108"/>
                    <a:pt x="1465" y="108"/>
                  </a:cubicBezTo>
                  <a:close/>
                  <a:moveTo>
                    <a:pt x="1465" y="0"/>
                  </a:moveTo>
                  <a:cubicBezTo>
                    <a:pt x="655" y="0"/>
                    <a:pt x="0" y="643"/>
                    <a:pt x="0" y="1441"/>
                  </a:cubicBezTo>
                  <a:cubicBezTo>
                    <a:pt x="0" y="2227"/>
                    <a:pt x="655" y="2870"/>
                    <a:pt x="1465" y="2870"/>
                  </a:cubicBezTo>
                  <a:cubicBezTo>
                    <a:pt x="2263" y="2870"/>
                    <a:pt x="2917" y="2227"/>
                    <a:pt x="2917" y="1441"/>
                  </a:cubicBezTo>
                  <a:cubicBezTo>
                    <a:pt x="2917" y="643"/>
                    <a:pt x="2263" y="0"/>
                    <a:pt x="1465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9" name="Google Shape;875;p37"/>
            <p:cNvSpPr/>
            <p:nvPr/>
          </p:nvSpPr>
          <p:spPr>
            <a:xfrm>
              <a:off x="1509840" y="1412280"/>
              <a:ext cx="205920" cy="202320"/>
            </a:xfrm>
            <a:custGeom>
              <a:avLst/>
              <a:gdLst>
                <a:gd name="textAreaLeft" fmla="*/ 0 w 205920"/>
                <a:gd name="textAreaRight" fmla="*/ 206640 w 205920"/>
                <a:gd name="textAreaTop" fmla="*/ 0 h 202320"/>
                <a:gd name="textAreaBottom" fmla="*/ 203040 h 202320"/>
              </a:gdLst>
              <a:ahLst/>
              <a:rect l="textAreaLeft" t="textAreaTop" r="textAreaRight" b="textAreaBottom"/>
              <a:pathLst>
                <a:path w="2918" h="2870">
                  <a:moveTo>
                    <a:pt x="1465" y="108"/>
                  </a:moveTo>
                  <a:cubicBezTo>
                    <a:pt x="2203" y="108"/>
                    <a:pt x="2823" y="703"/>
                    <a:pt x="2823" y="1441"/>
                  </a:cubicBezTo>
                  <a:cubicBezTo>
                    <a:pt x="2823" y="2167"/>
                    <a:pt x="2203" y="2763"/>
                    <a:pt x="1465" y="2763"/>
                  </a:cubicBezTo>
                  <a:cubicBezTo>
                    <a:pt x="715" y="2763"/>
                    <a:pt x="108" y="2167"/>
                    <a:pt x="108" y="1441"/>
                  </a:cubicBezTo>
                  <a:cubicBezTo>
                    <a:pt x="108" y="703"/>
                    <a:pt x="715" y="108"/>
                    <a:pt x="1465" y="108"/>
                  </a:cubicBezTo>
                  <a:close/>
                  <a:moveTo>
                    <a:pt x="1465" y="0"/>
                  </a:moveTo>
                  <a:cubicBezTo>
                    <a:pt x="656" y="0"/>
                    <a:pt x="1" y="643"/>
                    <a:pt x="1" y="1441"/>
                  </a:cubicBezTo>
                  <a:cubicBezTo>
                    <a:pt x="1" y="2227"/>
                    <a:pt x="656" y="2870"/>
                    <a:pt x="1465" y="2870"/>
                  </a:cubicBezTo>
                  <a:cubicBezTo>
                    <a:pt x="2263" y="2870"/>
                    <a:pt x="2918" y="2227"/>
                    <a:pt x="2918" y="1441"/>
                  </a:cubicBezTo>
                  <a:cubicBezTo>
                    <a:pt x="2918" y="643"/>
                    <a:pt x="2263" y="0"/>
                    <a:pt x="1465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0" name="Google Shape;876;p37"/>
            <p:cNvSpPr/>
            <p:nvPr/>
          </p:nvSpPr>
          <p:spPr>
            <a:xfrm>
              <a:off x="1461240" y="1510920"/>
              <a:ext cx="55080" cy="5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5400"/>
                <a:gd name="textAreaBottom" fmla="*/ 6120 h 5400"/>
              </a:gdLst>
              <a:ahLst/>
              <a:rect l="textAreaLeft" t="textAreaTop" r="textAreaRight" b="textAreaBottom"/>
              <a:pathLst>
                <a:path w="786" h="84">
                  <a:moveTo>
                    <a:pt x="36" y="0"/>
                  </a:moveTo>
                  <a:cubicBezTo>
                    <a:pt x="24" y="0"/>
                    <a:pt x="0" y="24"/>
                    <a:pt x="0" y="48"/>
                  </a:cubicBezTo>
                  <a:cubicBezTo>
                    <a:pt x="0" y="60"/>
                    <a:pt x="12" y="84"/>
                    <a:pt x="36" y="84"/>
                  </a:cubicBezTo>
                  <a:lnTo>
                    <a:pt x="738" y="84"/>
                  </a:lnTo>
                  <a:cubicBezTo>
                    <a:pt x="774" y="84"/>
                    <a:pt x="786" y="60"/>
                    <a:pt x="786" y="48"/>
                  </a:cubicBezTo>
                  <a:cubicBezTo>
                    <a:pt x="786" y="24"/>
                    <a:pt x="774" y="0"/>
                    <a:pt x="738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1" name="Google Shape;877;p37"/>
            <p:cNvSpPr/>
            <p:nvPr/>
          </p:nvSpPr>
          <p:spPr>
            <a:xfrm>
              <a:off x="1584000" y="1503360"/>
              <a:ext cx="47520" cy="4824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8240"/>
                <a:gd name="textAreaBottom" fmla="*/ 48960 h 48240"/>
              </a:gdLst>
              <a:ahLst/>
              <a:rect l="textAreaLeft" t="textAreaTop" r="textAreaRight" b="textAreaBottom"/>
              <a:pathLst>
                <a:path w="680" h="691">
                  <a:moveTo>
                    <a:pt x="346" y="0"/>
                  </a:moveTo>
                  <a:cubicBezTo>
                    <a:pt x="143" y="0"/>
                    <a:pt x="0" y="155"/>
                    <a:pt x="0" y="346"/>
                  </a:cubicBezTo>
                  <a:cubicBezTo>
                    <a:pt x="0" y="536"/>
                    <a:pt x="167" y="691"/>
                    <a:pt x="346" y="691"/>
                  </a:cubicBezTo>
                  <a:cubicBezTo>
                    <a:pt x="536" y="691"/>
                    <a:pt x="679" y="524"/>
                    <a:pt x="679" y="346"/>
                  </a:cubicBezTo>
                  <a:cubicBezTo>
                    <a:pt x="679" y="155"/>
                    <a:pt x="512" y="0"/>
                    <a:pt x="346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2" name="Google Shape;878;p37"/>
            <p:cNvSpPr/>
            <p:nvPr/>
          </p:nvSpPr>
          <p:spPr>
            <a:xfrm>
              <a:off x="1343160" y="1504080"/>
              <a:ext cx="47520" cy="4824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8240"/>
                <a:gd name="textAreaBottom" fmla="*/ 48960 h 48240"/>
              </a:gdLst>
              <a:ahLst/>
              <a:rect l="textAreaLeft" t="textAreaTop" r="textAreaRight" b="textAreaBottom"/>
              <a:pathLst>
                <a:path w="679" h="692">
                  <a:moveTo>
                    <a:pt x="314" y="1"/>
                  </a:moveTo>
                  <a:cubicBezTo>
                    <a:pt x="134" y="1"/>
                    <a:pt x="0" y="162"/>
                    <a:pt x="0" y="346"/>
                  </a:cubicBezTo>
                  <a:cubicBezTo>
                    <a:pt x="0" y="537"/>
                    <a:pt x="155" y="692"/>
                    <a:pt x="334" y="692"/>
                  </a:cubicBezTo>
                  <a:cubicBezTo>
                    <a:pt x="524" y="692"/>
                    <a:pt x="679" y="525"/>
                    <a:pt x="679" y="346"/>
                  </a:cubicBezTo>
                  <a:cubicBezTo>
                    <a:pt x="679" y="156"/>
                    <a:pt x="512" y="1"/>
                    <a:pt x="334" y="1"/>
                  </a:cubicBezTo>
                  <a:cubicBezTo>
                    <a:pt x="327" y="1"/>
                    <a:pt x="321" y="1"/>
                    <a:pt x="314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3" name="Google Shape;879;p37"/>
            <p:cNvSpPr/>
            <p:nvPr/>
          </p:nvSpPr>
          <p:spPr>
            <a:xfrm>
              <a:off x="1274040" y="1329840"/>
              <a:ext cx="158760" cy="62280"/>
            </a:xfrm>
            <a:custGeom>
              <a:avLst/>
              <a:gdLst>
                <a:gd name="textAreaLeft" fmla="*/ 0 w 158760"/>
                <a:gd name="textAreaRight" fmla="*/ 159480 w 158760"/>
                <a:gd name="textAreaTop" fmla="*/ 0 h 62280"/>
                <a:gd name="textAreaBottom" fmla="*/ 63000 h 62280"/>
              </a:gdLst>
              <a:ahLst/>
              <a:rect l="textAreaLeft" t="textAreaTop" r="textAreaRight" b="textAreaBottom"/>
              <a:pathLst>
                <a:path w="2252" h="889">
                  <a:moveTo>
                    <a:pt x="1468" y="0"/>
                  </a:moveTo>
                  <a:cubicBezTo>
                    <a:pt x="1437" y="0"/>
                    <a:pt x="1404" y="1"/>
                    <a:pt x="1370" y="3"/>
                  </a:cubicBezTo>
                  <a:cubicBezTo>
                    <a:pt x="834" y="15"/>
                    <a:pt x="263" y="348"/>
                    <a:pt x="96" y="491"/>
                  </a:cubicBezTo>
                  <a:cubicBezTo>
                    <a:pt x="25" y="550"/>
                    <a:pt x="1" y="657"/>
                    <a:pt x="61" y="741"/>
                  </a:cubicBezTo>
                  <a:cubicBezTo>
                    <a:pt x="132" y="832"/>
                    <a:pt x="246" y="889"/>
                    <a:pt x="374" y="889"/>
                  </a:cubicBezTo>
                  <a:cubicBezTo>
                    <a:pt x="396" y="889"/>
                    <a:pt x="419" y="887"/>
                    <a:pt x="442" y="884"/>
                  </a:cubicBezTo>
                  <a:cubicBezTo>
                    <a:pt x="692" y="824"/>
                    <a:pt x="1227" y="705"/>
                    <a:pt x="1668" y="705"/>
                  </a:cubicBezTo>
                  <a:cubicBezTo>
                    <a:pt x="2251" y="681"/>
                    <a:pt x="2144" y="312"/>
                    <a:pt x="2144" y="312"/>
                  </a:cubicBezTo>
                  <a:cubicBezTo>
                    <a:pt x="2144" y="312"/>
                    <a:pt x="2069" y="0"/>
                    <a:pt x="1468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4" name="Google Shape;880;p37"/>
            <p:cNvSpPr/>
            <p:nvPr/>
          </p:nvSpPr>
          <p:spPr>
            <a:xfrm>
              <a:off x="1543680" y="1329840"/>
              <a:ext cx="158760" cy="62280"/>
            </a:xfrm>
            <a:custGeom>
              <a:avLst/>
              <a:gdLst>
                <a:gd name="textAreaLeft" fmla="*/ 0 w 158760"/>
                <a:gd name="textAreaRight" fmla="*/ 159480 w 158760"/>
                <a:gd name="textAreaTop" fmla="*/ 0 h 62280"/>
                <a:gd name="textAreaBottom" fmla="*/ 63000 h 62280"/>
              </a:gdLst>
              <a:ahLst/>
              <a:rect l="textAreaLeft" t="textAreaTop" r="textAreaRight" b="textAreaBottom"/>
              <a:pathLst>
                <a:path w="2252" h="888">
                  <a:moveTo>
                    <a:pt x="814" y="0"/>
                  </a:moveTo>
                  <a:cubicBezTo>
                    <a:pt x="197" y="0"/>
                    <a:pt x="108" y="311"/>
                    <a:pt x="108" y="311"/>
                  </a:cubicBezTo>
                  <a:cubicBezTo>
                    <a:pt x="108" y="311"/>
                    <a:pt x="1" y="680"/>
                    <a:pt x="584" y="704"/>
                  </a:cubicBezTo>
                  <a:cubicBezTo>
                    <a:pt x="1037" y="704"/>
                    <a:pt x="1573" y="823"/>
                    <a:pt x="1823" y="883"/>
                  </a:cubicBezTo>
                  <a:cubicBezTo>
                    <a:pt x="1844" y="886"/>
                    <a:pt x="1865" y="888"/>
                    <a:pt x="1886" y="888"/>
                  </a:cubicBezTo>
                  <a:cubicBezTo>
                    <a:pt x="2009" y="888"/>
                    <a:pt x="2131" y="831"/>
                    <a:pt x="2192" y="740"/>
                  </a:cubicBezTo>
                  <a:cubicBezTo>
                    <a:pt x="2251" y="656"/>
                    <a:pt x="2239" y="549"/>
                    <a:pt x="2156" y="490"/>
                  </a:cubicBezTo>
                  <a:cubicBezTo>
                    <a:pt x="2001" y="347"/>
                    <a:pt x="1418" y="14"/>
                    <a:pt x="882" y="2"/>
                  </a:cubicBezTo>
                  <a:cubicBezTo>
                    <a:pt x="859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5" name="Google Shape;881;p37"/>
            <p:cNvSpPr/>
            <p:nvPr/>
          </p:nvSpPr>
          <p:spPr>
            <a:xfrm>
              <a:off x="1288440" y="1588680"/>
              <a:ext cx="425160" cy="275760"/>
            </a:xfrm>
            <a:custGeom>
              <a:avLst/>
              <a:gdLst>
                <a:gd name="textAreaLeft" fmla="*/ 0 w 425160"/>
                <a:gd name="textAreaRight" fmla="*/ 425880 w 425160"/>
                <a:gd name="textAreaTop" fmla="*/ 0 h 275760"/>
                <a:gd name="textAreaBottom" fmla="*/ 276480 h 275760"/>
              </a:gdLst>
              <a:ahLst/>
              <a:rect l="textAreaLeft" t="textAreaTop" r="textAreaRight" b="textAreaBottom"/>
              <a:pathLst>
                <a:path w="6014" h="3905">
                  <a:moveTo>
                    <a:pt x="2715" y="1"/>
                  </a:moveTo>
                  <a:lnTo>
                    <a:pt x="191" y="572"/>
                  </a:lnTo>
                  <a:cubicBezTo>
                    <a:pt x="191" y="572"/>
                    <a:pt x="0" y="2025"/>
                    <a:pt x="667" y="2858"/>
                  </a:cubicBezTo>
                  <a:cubicBezTo>
                    <a:pt x="1278" y="3611"/>
                    <a:pt x="2108" y="3905"/>
                    <a:pt x="2916" y="3905"/>
                  </a:cubicBezTo>
                  <a:cubicBezTo>
                    <a:pt x="4011" y="3905"/>
                    <a:pt x="5066" y="3363"/>
                    <a:pt x="5477" y="2692"/>
                  </a:cubicBezTo>
                  <a:cubicBezTo>
                    <a:pt x="5477" y="2692"/>
                    <a:pt x="6013" y="1834"/>
                    <a:pt x="5834" y="584"/>
                  </a:cubicBezTo>
                  <a:lnTo>
                    <a:pt x="2715" y="1"/>
                  </a:lnTo>
                  <a:close/>
                </a:path>
              </a:pathLst>
            </a:custGeom>
            <a:solidFill>
              <a:srgbClr val="faff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6" name="Google Shape;882;p37"/>
            <p:cNvSpPr/>
            <p:nvPr/>
          </p:nvSpPr>
          <p:spPr>
            <a:xfrm>
              <a:off x="1258920" y="1586880"/>
              <a:ext cx="98640" cy="83520"/>
            </a:xfrm>
            <a:custGeom>
              <a:avLst/>
              <a:gdLst>
                <a:gd name="textAreaLeft" fmla="*/ 0 w 98640"/>
                <a:gd name="textAreaRight" fmla="*/ 99360 w 98640"/>
                <a:gd name="textAreaTop" fmla="*/ 0 h 83520"/>
                <a:gd name="textAreaBottom" fmla="*/ 84240 h 83520"/>
              </a:gdLst>
              <a:ahLst/>
              <a:rect l="textAreaLeft" t="textAreaTop" r="textAreaRight" b="textAreaBottom"/>
              <a:pathLst>
                <a:path w="1406" h="1191">
                  <a:moveTo>
                    <a:pt x="1" y="0"/>
                  </a:moveTo>
                  <a:lnTo>
                    <a:pt x="24" y="298"/>
                  </a:lnTo>
                  <a:lnTo>
                    <a:pt x="1275" y="1191"/>
                  </a:lnTo>
                  <a:lnTo>
                    <a:pt x="1406" y="10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f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7" name="Google Shape;883;p37"/>
            <p:cNvSpPr/>
            <p:nvPr/>
          </p:nvSpPr>
          <p:spPr>
            <a:xfrm>
              <a:off x="1636200" y="1582560"/>
              <a:ext cx="115560" cy="88560"/>
            </a:xfrm>
            <a:custGeom>
              <a:avLst/>
              <a:gdLst>
                <a:gd name="textAreaLeft" fmla="*/ 0 w 115560"/>
                <a:gd name="textAreaRight" fmla="*/ 116280 w 115560"/>
                <a:gd name="textAreaTop" fmla="*/ 0 h 88560"/>
                <a:gd name="textAreaBottom" fmla="*/ 89280 h 88560"/>
              </a:gdLst>
              <a:ahLst/>
              <a:rect l="textAreaLeft" t="textAreaTop" r="textAreaRight" b="textAreaBottom"/>
              <a:pathLst>
                <a:path w="1644" h="1263">
                  <a:moveTo>
                    <a:pt x="1644" y="0"/>
                  </a:moveTo>
                  <a:lnTo>
                    <a:pt x="1" y="1084"/>
                  </a:lnTo>
                  <a:lnTo>
                    <a:pt x="120" y="1263"/>
                  </a:lnTo>
                  <a:lnTo>
                    <a:pt x="1584" y="298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faff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8" name="Google Shape;884;p37"/>
            <p:cNvSpPr/>
            <p:nvPr/>
          </p:nvSpPr>
          <p:spPr>
            <a:xfrm>
              <a:off x="1650600" y="1226160"/>
              <a:ext cx="129240" cy="207360"/>
            </a:xfrm>
            <a:custGeom>
              <a:avLst/>
              <a:gdLst>
                <a:gd name="textAreaLeft" fmla="*/ 0 w 129240"/>
                <a:gd name="textAreaRight" fmla="*/ 129960 w 129240"/>
                <a:gd name="textAreaTop" fmla="*/ 0 h 207360"/>
                <a:gd name="textAreaBottom" fmla="*/ 208080 h 207360"/>
              </a:gdLst>
              <a:ahLst/>
              <a:rect l="textAreaLeft" t="textAreaTop" r="textAreaRight" b="textAreaBottom"/>
              <a:pathLst>
                <a:path w="1834" h="2941">
                  <a:moveTo>
                    <a:pt x="905" y="0"/>
                  </a:moveTo>
                  <a:cubicBezTo>
                    <a:pt x="905" y="0"/>
                    <a:pt x="0" y="1762"/>
                    <a:pt x="1834" y="2941"/>
                  </a:cubicBezTo>
                  <a:lnTo>
                    <a:pt x="1572" y="953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9" name="Google Shape;885;p37"/>
            <p:cNvSpPr/>
            <p:nvPr/>
          </p:nvSpPr>
          <p:spPr>
            <a:xfrm>
              <a:off x="1140840" y="1019880"/>
              <a:ext cx="582480" cy="277200"/>
            </a:xfrm>
            <a:custGeom>
              <a:avLst/>
              <a:gdLst>
                <a:gd name="textAreaLeft" fmla="*/ 0 w 582480"/>
                <a:gd name="textAreaRight" fmla="*/ 583200 w 582480"/>
                <a:gd name="textAreaTop" fmla="*/ 0 h 277200"/>
                <a:gd name="textAreaBottom" fmla="*/ 277920 h 277200"/>
              </a:gdLst>
              <a:ahLst/>
              <a:rect l="textAreaLeft" t="textAreaTop" r="textAreaRight" b="textAreaBottom"/>
              <a:pathLst>
                <a:path w="8240" h="3928">
                  <a:moveTo>
                    <a:pt x="2156" y="0"/>
                  </a:moveTo>
                  <a:cubicBezTo>
                    <a:pt x="965" y="0"/>
                    <a:pt x="1" y="834"/>
                    <a:pt x="1" y="1857"/>
                  </a:cubicBezTo>
                  <a:cubicBezTo>
                    <a:pt x="1" y="2203"/>
                    <a:pt x="96" y="2536"/>
                    <a:pt x="298" y="2810"/>
                  </a:cubicBezTo>
                  <a:cubicBezTo>
                    <a:pt x="394" y="3012"/>
                    <a:pt x="548" y="3155"/>
                    <a:pt x="751" y="3286"/>
                  </a:cubicBezTo>
                  <a:cubicBezTo>
                    <a:pt x="1072" y="3512"/>
                    <a:pt x="1453" y="3667"/>
                    <a:pt x="1870" y="3727"/>
                  </a:cubicBezTo>
                  <a:cubicBezTo>
                    <a:pt x="2544" y="3875"/>
                    <a:pt x="3345" y="3927"/>
                    <a:pt x="4144" y="3927"/>
                  </a:cubicBezTo>
                  <a:cubicBezTo>
                    <a:pt x="6115" y="3927"/>
                    <a:pt x="8073" y="3608"/>
                    <a:pt x="8073" y="3608"/>
                  </a:cubicBezTo>
                  <a:lnTo>
                    <a:pt x="8240" y="3191"/>
                  </a:lnTo>
                  <a:lnTo>
                    <a:pt x="5918" y="2060"/>
                  </a:lnTo>
                  <a:lnTo>
                    <a:pt x="5835" y="1893"/>
                  </a:lnTo>
                  <a:cubicBezTo>
                    <a:pt x="5787" y="1834"/>
                    <a:pt x="4978" y="1298"/>
                    <a:pt x="4001" y="893"/>
                  </a:cubicBezTo>
                  <a:cubicBezTo>
                    <a:pt x="3632" y="357"/>
                    <a:pt x="2942" y="0"/>
                    <a:pt x="2156" y="0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0" name="Google Shape;886;p37"/>
            <p:cNvSpPr/>
            <p:nvPr/>
          </p:nvSpPr>
          <p:spPr>
            <a:xfrm>
              <a:off x="1302480" y="1042560"/>
              <a:ext cx="381240" cy="174600"/>
            </a:xfrm>
            <a:custGeom>
              <a:avLst/>
              <a:gdLst>
                <a:gd name="textAreaLeft" fmla="*/ 0 w 381240"/>
                <a:gd name="textAreaRight" fmla="*/ 381960 w 381240"/>
                <a:gd name="textAreaTop" fmla="*/ 0 h 174600"/>
                <a:gd name="textAreaBottom" fmla="*/ 175320 h 174600"/>
              </a:gdLst>
              <a:ahLst/>
              <a:rect l="textAreaLeft" t="textAreaTop" r="textAreaRight" b="textAreaBottom"/>
              <a:pathLst>
                <a:path w="5395" h="2477">
                  <a:moveTo>
                    <a:pt x="3342" y="1"/>
                  </a:moveTo>
                  <a:cubicBezTo>
                    <a:pt x="2023" y="1"/>
                    <a:pt x="1" y="1250"/>
                    <a:pt x="1" y="1250"/>
                  </a:cubicBezTo>
                  <a:lnTo>
                    <a:pt x="2787" y="2476"/>
                  </a:lnTo>
                  <a:cubicBezTo>
                    <a:pt x="3311" y="1643"/>
                    <a:pt x="5394" y="726"/>
                    <a:pt x="3882" y="95"/>
                  </a:cubicBezTo>
                  <a:cubicBezTo>
                    <a:pt x="3724" y="29"/>
                    <a:pt x="3541" y="1"/>
                    <a:pt x="3342" y="1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480" bIns="87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1" name="Google Shape;887;p37"/>
            <p:cNvSpPr/>
            <p:nvPr/>
          </p:nvSpPr>
          <p:spPr>
            <a:xfrm>
              <a:off x="1567440" y="1110240"/>
              <a:ext cx="290880" cy="410040"/>
            </a:xfrm>
            <a:custGeom>
              <a:avLst/>
              <a:gdLst>
                <a:gd name="textAreaLeft" fmla="*/ 0 w 290880"/>
                <a:gd name="textAreaRight" fmla="*/ 291600 w 290880"/>
                <a:gd name="textAreaTop" fmla="*/ 0 h 410040"/>
                <a:gd name="textAreaBottom" fmla="*/ 410760 h 410040"/>
              </a:gdLst>
              <a:ahLst/>
              <a:rect l="textAreaLeft" t="textAreaTop" r="textAreaRight" b="textAreaBottom"/>
              <a:pathLst>
                <a:path w="4120" h="5805">
                  <a:moveTo>
                    <a:pt x="192" y="1"/>
                  </a:moveTo>
                  <a:cubicBezTo>
                    <a:pt x="67" y="1"/>
                    <a:pt x="0" y="6"/>
                    <a:pt x="0" y="6"/>
                  </a:cubicBezTo>
                  <a:lnTo>
                    <a:pt x="977" y="899"/>
                  </a:lnTo>
                  <a:lnTo>
                    <a:pt x="2620" y="2197"/>
                  </a:lnTo>
                  <a:lnTo>
                    <a:pt x="3239" y="5804"/>
                  </a:lnTo>
                  <a:cubicBezTo>
                    <a:pt x="3632" y="5078"/>
                    <a:pt x="3822" y="4292"/>
                    <a:pt x="3906" y="3566"/>
                  </a:cubicBezTo>
                  <a:cubicBezTo>
                    <a:pt x="4120" y="1875"/>
                    <a:pt x="2941" y="363"/>
                    <a:pt x="1251" y="89"/>
                  </a:cubicBezTo>
                  <a:cubicBezTo>
                    <a:pt x="767" y="15"/>
                    <a:pt x="399" y="1"/>
                    <a:pt x="192" y="1"/>
                  </a:cubicBez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2" name="Google Shape;888;p37"/>
            <p:cNvSpPr/>
            <p:nvPr/>
          </p:nvSpPr>
          <p:spPr>
            <a:xfrm>
              <a:off x="1188720" y="1174680"/>
              <a:ext cx="126720" cy="238680"/>
            </a:xfrm>
            <a:custGeom>
              <a:avLst/>
              <a:gdLst>
                <a:gd name="textAreaLeft" fmla="*/ 0 w 126720"/>
                <a:gd name="textAreaRight" fmla="*/ 127440 w 126720"/>
                <a:gd name="textAreaTop" fmla="*/ 0 h 238680"/>
                <a:gd name="textAreaBottom" fmla="*/ 239400 h 238680"/>
              </a:gdLst>
              <a:ahLst/>
              <a:rect l="textAreaLeft" t="textAreaTop" r="textAreaRight" b="textAreaBottom"/>
              <a:pathLst>
                <a:path w="1799" h="3383">
                  <a:moveTo>
                    <a:pt x="989" y="1"/>
                  </a:moveTo>
                  <a:cubicBezTo>
                    <a:pt x="989" y="1"/>
                    <a:pt x="0" y="1180"/>
                    <a:pt x="72" y="3382"/>
                  </a:cubicBezTo>
                  <a:lnTo>
                    <a:pt x="1798" y="477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1e0b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93" name="Google Shape;889;p37"/>
          <p:cNvSpPr/>
          <p:nvPr/>
        </p:nvSpPr>
        <p:spPr>
          <a:xfrm>
            <a:off x="3277800" y="323640"/>
            <a:ext cx="442476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Google Shape;890;p37">
            <a:hlinkClick r:id="rId1"/>
          </p:cNvPr>
          <p:cNvSpPr/>
          <p:nvPr/>
        </p:nvSpPr>
        <p:spPr>
          <a:xfrm>
            <a:off x="7820280" y="32364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Google Shape;891;p37">
            <a:hlinkClick r:id="rId2"/>
          </p:cNvPr>
          <p:cNvSpPr/>
          <p:nvPr/>
        </p:nvSpPr>
        <p:spPr>
          <a:xfrm>
            <a:off x="7907760" y="41256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796" name="Google Shape;892;p37"/>
          <p:cNvGrpSpPr/>
          <p:nvPr/>
        </p:nvGrpSpPr>
        <p:grpSpPr>
          <a:xfrm>
            <a:off x="2353680" y="323280"/>
            <a:ext cx="806760" cy="357120"/>
            <a:chOff x="2353680" y="323280"/>
            <a:chExt cx="806760" cy="357120"/>
          </a:xfrm>
        </p:grpSpPr>
        <p:sp>
          <p:nvSpPr>
            <p:cNvPr id="797" name="Google Shape;893;p37"/>
            <p:cNvSpPr/>
            <p:nvPr/>
          </p:nvSpPr>
          <p:spPr>
            <a:xfrm>
              <a:off x="2353680" y="32328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8" name="Google Shape;894;p37"/>
            <p:cNvSpPr/>
            <p:nvPr/>
          </p:nvSpPr>
          <p:spPr>
            <a:xfrm flipH="1">
              <a:off x="2460240" y="42012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9" name="Google Shape;895;p37"/>
            <p:cNvSpPr/>
            <p:nvPr/>
          </p:nvSpPr>
          <p:spPr>
            <a:xfrm flipH="1">
              <a:off x="2683080" y="42012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0" name="Google Shape;896;p37"/>
            <p:cNvSpPr/>
            <p:nvPr/>
          </p:nvSpPr>
          <p:spPr>
            <a:xfrm flipH="1">
              <a:off x="2905200" y="41760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801" name="Google Shape;897;p37" descr="A blue and black sign with white letters&#10;&#10;AI-generated content may be incorrect."/>
          <p:cNvPicPr/>
          <p:nvPr/>
        </p:nvPicPr>
        <p:blipFill>
          <a:blip r:embed="rId3"/>
          <a:srcRect l="0" t="0" r="0" b="49189"/>
          <a:stretch/>
        </p:blipFill>
        <p:spPr>
          <a:xfrm>
            <a:off x="3357720" y="378720"/>
            <a:ext cx="639000" cy="212760"/>
          </a:xfrm>
          <a:prstGeom prst="rect">
            <a:avLst/>
          </a:prstGeom>
          <a:ln w="0">
            <a:noFill/>
          </a:ln>
        </p:spPr>
      </p:pic>
      <p:pic>
        <p:nvPicPr>
          <p:cNvPr id="802" name="Google Shape;898;p37" descr="A blue and black sign with white letters&#10;&#10;AI-generated content may be incorrect."/>
          <p:cNvPicPr/>
          <p:nvPr/>
        </p:nvPicPr>
        <p:blipFill>
          <a:blip r:embed="rId4"/>
          <a:srcRect l="0" t="0" r="0" b="49189"/>
          <a:stretch/>
        </p:blipFill>
        <p:spPr>
          <a:xfrm>
            <a:off x="1308600" y="2348280"/>
            <a:ext cx="286920" cy="9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subTitle"/>
          </p:nvPr>
        </p:nvSpPr>
        <p:spPr>
          <a:xfrm>
            <a:off x="1037880" y="867240"/>
            <a:ext cx="449172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GB" sz="1800" spc="-1" strike="noStrike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</a:rPr>
              <a:t>Any design preferences for the company (eg, stick to house identity) 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 type="subTitle"/>
          </p:nvPr>
        </p:nvSpPr>
        <p:spPr>
          <a:xfrm>
            <a:off x="1047960" y="3608640"/>
            <a:ext cx="4491720" cy="80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</a:rPr>
              <a:t>Must haves for the software , what do you see as crucial for the success of the prototype?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05" name="Google Shape;905;p38"/>
          <p:cNvGrpSpPr/>
          <p:nvPr/>
        </p:nvGrpSpPr>
        <p:grpSpPr>
          <a:xfrm>
            <a:off x="6486480" y="450720"/>
            <a:ext cx="1936440" cy="4403520"/>
            <a:chOff x="6486480" y="450720"/>
            <a:chExt cx="1936440" cy="4403520"/>
          </a:xfrm>
        </p:grpSpPr>
        <p:sp>
          <p:nvSpPr>
            <p:cNvPr id="806" name="Google Shape;906;p38"/>
            <p:cNvSpPr/>
            <p:nvPr/>
          </p:nvSpPr>
          <p:spPr>
            <a:xfrm flipH="1">
              <a:off x="6833160" y="1371600"/>
              <a:ext cx="768240" cy="647280"/>
            </a:xfrm>
            <a:custGeom>
              <a:avLst/>
              <a:gdLst>
                <a:gd name="textAreaLeft" fmla="*/ -360 w 768240"/>
                <a:gd name="textAreaRight" fmla="*/ 768600 w 768240"/>
                <a:gd name="textAreaTop" fmla="*/ 0 h 647280"/>
                <a:gd name="textAreaBottom" fmla="*/ 648000 h 647280"/>
              </a:gdLst>
              <a:ahLst/>
              <a:rect l="textAreaLeft" t="textAreaTop" r="textAreaRight" b="textAreaBottom"/>
              <a:pathLst>
                <a:path w="10741" h="9050">
                  <a:moveTo>
                    <a:pt x="2290" y="0"/>
                  </a:moveTo>
                  <a:cubicBezTo>
                    <a:pt x="1600" y="0"/>
                    <a:pt x="923" y="362"/>
                    <a:pt x="549" y="1022"/>
                  </a:cubicBezTo>
                  <a:cubicBezTo>
                    <a:pt x="1" y="1939"/>
                    <a:pt x="287" y="3117"/>
                    <a:pt x="1180" y="3713"/>
                  </a:cubicBezTo>
                  <a:lnTo>
                    <a:pt x="7847" y="8761"/>
                  </a:lnTo>
                  <a:cubicBezTo>
                    <a:pt x="8139" y="8957"/>
                    <a:pt x="8470" y="9049"/>
                    <a:pt x="8797" y="9049"/>
                  </a:cubicBezTo>
                  <a:cubicBezTo>
                    <a:pt x="9446" y="9049"/>
                    <a:pt x="10083" y="8687"/>
                    <a:pt x="10383" y="8046"/>
                  </a:cubicBezTo>
                  <a:cubicBezTo>
                    <a:pt x="10740" y="7284"/>
                    <a:pt x="10526" y="6356"/>
                    <a:pt x="9835" y="5868"/>
                  </a:cubicBezTo>
                  <a:lnTo>
                    <a:pt x="3466" y="391"/>
                  </a:lnTo>
                  <a:cubicBezTo>
                    <a:pt x="3108" y="126"/>
                    <a:pt x="2697" y="0"/>
                    <a:pt x="2290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7" name="Google Shape;907;p38"/>
            <p:cNvSpPr/>
            <p:nvPr/>
          </p:nvSpPr>
          <p:spPr>
            <a:xfrm flipH="1">
              <a:off x="7085520" y="1305720"/>
              <a:ext cx="586800" cy="510120"/>
            </a:xfrm>
            <a:custGeom>
              <a:avLst/>
              <a:gdLst>
                <a:gd name="textAreaLeft" fmla="*/ -360 w 586800"/>
                <a:gd name="textAreaRight" fmla="*/ 587160 w 586800"/>
                <a:gd name="textAreaTop" fmla="*/ 0 h 510120"/>
                <a:gd name="textAreaBottom" fmla="*/ 510840 h 510120"/>
              </a:gdLst>
              <a:ahLst/>
              <a:rect l="textAreaLeft" t="textAreaTop" r="textAreaRight" b="textAreaBottom"/>
              <a:pathLst>
                <a:path w="8205" h="7132">
                  <a:moveTo>
                    <a:pt x="4668" y="0"/>
                  </a:moveTo>
                  <a:lnTo>
                    <a:pt x="1" y="1762"/>
                  </a:lnTo>
                  <a:cubicBezTo>
                    <a:pt x="1" y="1762"/>
                    <a:pt x="239" y="3739"/>
                    <a:pt x="4942" y="7132"/>
                  </a:cubicBezTo>
                  <a:lnTo>
                    <a:pt x="8204" y="3667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8" name="Google Shape;908;p38"/>
            <p:cNvSpPr/>
            <p:nvPr/>
          </p:nvSpPr>
          <p:spPr>
            <a:xfrm flipH="1">
              <a:off x="7081200" y="1550520"/>
              <a:ext cx="262800" cy="265320"/>
            </a:xfrm>
            <a:custGeom>
              <a:avLst/>
              <a:gdLst>
                <a:gd name="textAreaLeft" fmla="*/ -360 w 262800"/>
                <a:gd name="textAreaRight" fmla="*/ 263160 w 262800"/>
                <a:gd name="textAreaTop" fmla="*/ 0 h 265320"/>
                <a:gd name="textAreaBottom" fmla="*/ 266040 h 265320"/>
              </a:gdLst>
              <a:ahLst/>
              <a:rect l="textAreaLeft" t="textAreaTop" r="textAreaRight" b="textAreaBottom"/>
              <a:pathLst>
                <a:path w="3680" h="3715">
                  <a:moveTo>
                    <a:pt x="3370" y="0"/>
                  </a:moveTo>
                  <a:lnTo>
                    <a:pt x="1" y="3453"/>
                  </a:lnTo>
                  <a:lnTo>
                    <a:pt x="358" y="3715"/>
                  </a:lnTo>
                  <a:lnTo>
                    <a:pt x="3680" y="310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9" name="Google Shape;909;p38"/>
            <p:cNvSpPr/>
            <p:nvPr/>
          </p:nvSpPr>
          <p:spPr>
            <a:xfrm flipH="1">
              <a:off x="7238160" y="1197360"/>
              <a:ext cx="835560" cy="1382040"/>
            </a:xfrm>
            <a:custGeom>
              <a:avLst/>
              <a:gdLst>
                <a:gd name="textAreaLeft" fmla="*/ 360 w 835560"/>
                <a:gd name="textAreaRight" fmla="*/ 836640 w 835560"/>
                <a:gd name="textAreaTop" fmla="*/ 0 h 1382040"/>
                <a:gd name="textAreaBottom" fmla="*/ 1382760 h 1382040"/>
              </a:gdLst>
              <a:ahLst/>
              <a:rect l="textAreaLeft" t="textAreaTop" r="textAreaRight" b="textAreaBottom"/>
              <a:pathLst>
                <a:path w="11681" h="19313">
                  <a:moveTo>
                    <a:pt x="6656" y="1"/>
                  </a:moveTo>
                  <a:lnTo>
                    <a:pt x="4680" y="168"/>
                  </a:lnTo>
                  <a:cubicBezTo>
                    <a:pt x="4680" y="168"/>
                    <a:pt x="2715" y="608"/>
                    <a:pt x="1370" y="1275"/>
                  </a:cubicBezTo>
                  <a:cubicBezTo>
                    <a:pt x="525" y="1704"/>
                    <a:pt x="429" y="2632"/>
                    <a:pt x="537" y="3573"/>
                  </a:cubicBezTo>
                  <a:lnTo>
                    <a:pt x="1465" y="12026"/>
                  </a:lnTo>
                  <a:lnTo>
                    <a:pt x="1" y="19313"/>
                  </a:lnTo>
                  <a:lnTo>
                    <a:pt x="1" y="19313"/>
                  </a:lnTo>
                  <a:lnTo>
                    <a:pt x="11681" y="18348"/>
                  </a:lnTo>
                  <a:lnTo>
                    <a:pt x="11050" y="12753"/>
                  </a:lnTo>
                  <a:lnTo>
                    <a:pt x="11205" y="3847"/>
                  </a:lnTo>
                  <a:cubicBezTo>
                    <a:pt x="11300" y="2549"/>
                    <a:pt x="10490" y="1334"/>
                    <a:pt x="9240" y="918"/>
                  </a:cubicBezTo>
                  <a:cubicBezTo>
                    <a:pt x="7847" y="441"/>
                    <a:pt x="7395" y="37"/>
                    <a:pt x="6656" y="1"/>
                  </a:cubicBez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0" name="Google Shape;910;p38"/>
            <p:cNvSpPr/>
            <p:nvPr/>
          </p:nvSpPr>
          <p:spPr>
            <a:xfrm flipH="1">
              <a:off x="7526520" y="784080"/>
              <a:ext cx="212400" cy="435600"/>
            </a:xfrm>
            <a:custGeom>
              <a:avLst/>
              <a:gdLst>
                <a:gd name="textAreaLeft" fmla="*/ -360 w 212400"/>
                <a:gd name="textAreaRight" fmla="*/ 212760 w 212400"/>
                <a:gd name="textAreaTop" fmla="*/ 0 h 435600"/>
                <a:gd name="textAreaBottom" fmla="*/ 436320 h 435600"/>
              </a:gdLst>
              <a:ahLst/>
              <a:rect l="textAreaLeft" t="textAreaTop" r="textAreaRight" b="textAreaBottom"/>
              <a:pathLst>
                <a:path w="2978" h="6014">
                  <a:moveTo>
                    <a:pt x="834" y="0"/>
                  </a:moveTo>
                  <a:lnTo>
                    <a:pt x="1" y="5942"/>
                  </a:lnTo>
                  <a:lnTo>
                    <a:pt x="2894" y="6013"/>
                  </a:lnTo>
                  <a:lnTo>
                    <a:pt x="2978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1" name="Google Shape;911;p38"/>
            <p:cNvSpPr/>
            <p:nvPr/>
          </p:nvSpPr>
          <p:spPr>
            <a:xfrm flipH="1">
              <a:off x="7063560" y="4619520"/>
              <a:ext cx="530280" cy="163800"/>
            </a:xfrm>
            <a:custGeom>
              <a:avLst/>
              <a:gdLst>
                <a:gd name="textAreaLeft" fmla="*/ 360 w 530280"/>
                <a:gd name="textAreaRight" fmla="*/ 531360 w 53028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7418" h="2299">
                  <a:moveTo>
                    <a:pt x="500" y="1"/>
                  </a:moveTo>
                  <a:lnTo>
                    <a:pt x="0" y="2227"/>
                  </a:lnTo>
                  <a:lnTo>
                    <a:pt x="7418" y="2298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2" name="Google Shape;912;p38"/>
            <p:cNvSpPr/>
            <p:nvPr/>
          </p:nvSpPr>
          <p:spPr>
            <a:xfrm flipH="1">
              <a:off x="7063560" y="4779000"/>
              <a:ext cx="532080" cy="75240"/>
            </a:xfrm>
            <a:custGeom>
              <a:avLst/>
              <a:gdLst>
                <a:gd name="textAreaLeft" fmla="*/ -360 w 532080"/>
                <a:gd name="textAreaRight" fmla="*/ 532440 w 532080"/>
                <a:gd name="textAreaTop" fmla="*/ 0 h 75240"/>
                <a:gd name="textAreaBottom" fmla="*/ 75960 h 75240"/>
              </a:gdLst>
              <a:ahLst/>
              <a:rect l="textAreaLeft" t="textAreaTop" r="textAreaRight" b="textAreaBottom"/>
              <a:pathLst>
                <a:path w="7442" h="1061">
                  <a:moveTo>
                    <a:pt x="24" y="1"/>
                  </a:moveTo>
                  <a:lnTo>
                    <a:pt x="0" y="965"/>
                  </a:lnTo>
                  <a:lnTo>
                    <a:pt x="7430" y="1061"/>
                  </a:lnTo>
                  <a:lnTo>
                    <a:pt x="7442" y="72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800" bIns="37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3" name="Google Shape;913;p38"/>
            <p:cNvSpPr/>
            <p:nvPr/>
          </p:nvSpPr>
          <p:spPr>
            <a:xfrm flipH="1">
              <a:off x="7234920" y="4672080"/>
              <a:ext cx="77040" cy="32760"/>
            </a:xfrm>
            <a:custGeom>
              <a:avLst/>
              <a:gdLst>
                <a:gd name="textAreaLeft" fmla="*/ -360 w 77040"/>
                <a:gd name="textAreaRight" fmla="*/ 77400 w 77040"/>
                <a:gd name="textAreaTop" fmla="*/ 0 h 32760"/>
                <a:gd name="textAreaBottom" fmla="*/ 33480 h 32760"/>
              </a:gdLst>
              <a:ahLst/>
              <a:rect l="textAreaLeft" t="textAreaTop" r="textAreaRight" b="textAreaBottom"/>
              <a:pathLst>
                <a:path w="1084" h="469">
                  <a:moveTo>
                    <a:pt x="970" y="1"/>
                  </a:moveTo>
                  <a:cubicBezTo>
                    <a:pt x="960" y="1"/>
                    <a:pt x="951" y="2"/>
                    <a:pt x="941" y="4"/>
                  </a:cubicBezTo>
                  <a:lnTo>
                    <a:pt x="83" y="242"/>
                  </a:lnTo>
                  <a:cubicBezTo>
                    <a:pt x="24" y="254"/>
                    <a:pt x="0" y="313"/>
                    <a:pt x="12" y="373"/>
                  </a:cubicBezTo>
                  <a:cubicBezTo>
                    <a:pt x="24" y="432"/>
                    <a:pt x="71" y="468"/>
                    <a:pt x="119" y="468"/>
                  </a:cubicBezTo>
                  <a:cubicBezTo>
                    <a:pt x="119" y="468"/>
                    <a:pt x="131" y="468"/>
                    <a:pt x="143" y="456"/>
                  </a:cubicBezTo>
                  <a:lnTo>
                    <a:pt x="1000" y="218"/>
                  </a:lnTo>
                  <a:cubicBezTo>
                    <a:pt x="1060" y="194"/>
                    <a:pt x="1083" y="135"/>
                    <a:pt x="1072" y="75"/>
                  </a:cubicBezTo>
                  <a:cubicBezTo>
                    <a:pt x="1062" y="26"/>
                    <a:pt x="101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4" name="Google Shape;914;p38"/>
            <p:cNvSpPr/>
            <p:nvPr/>
          </p:nvSpPr>
          <p:spPr>
            <a:xfrm flipH="1">
              <a:off x="7294320" y="4641480"/>
              <a:ext cx="77040" cy="32760"/>
            </a:xfrm>
            <a:custGeom>
              <a:avLst/>
              <a:gdLst>
                <a:gd name="textAreaLeft" fmla="*/ -360 w 77040"/>
                <a:gd name="textAreaRight" fmla="*/ 77400 w 77040"/>
                <a:gd name="textAreaTop" fmla="*/ 0 h 32760"/>
                <a:gd name="textAreaBottom" fmla="*/ 33480 h 32760"/>
              </a:gdLst>
              <a:ahLst/>
              <a:rect l="textAreaLeft" t="textAreaTop" r="textAreaRight" b="textAreaBottom"/>
              <a:pathLst>
                <a:path w="1085" h="468">
                  <a:moveTo>
                    <a:pt x="971" y="0"/>
                  </a:moveTo>
                  <a:cubicBezTo>
                    <a:pt x="961" y="0"/>
                    <a:pt x="951" y="1"/>
                    <a:pt x="941" y="3"/>
                  </a:cubicBezTo>
                  <a:lnTo>
                    <a:pt x="84" y="241"/>
                  </a:lnTo>
                  <a:cubicBezTo>
                    <a:pt x="24" y="253"/>
                    <a:pt x="1" y="313"/>
                    <a:pt x="12" y="372"/>
                  </a:cubicBezTo>
                  <a:cubicBezTo>
                    <a:pt x="24" y="432"/>
                    <a:pt x="72" y="467"/>
                    <a:pt x="120" y="467"/>
                  </a:cubicBezTo>
                  <a:cubicBezTo>
                    <a:pt x="120" y="467"/>
                    <a:pt x="132" y="467"/>
                    <a:pt x="143" y="444"/>
                  </a:cubicBezTo>
                  <a:lnTo>
                    <a:pt x="1001" y="205"/>
                  </a:lnTo>
                  <a:cubicBezTo>
                    <a:pt x="1060" y="194"/>
                    <a:pt x="1084" y="134"/>
                    <a:pt x="1072" y="75"/>
                  </a:cubicBezTo>
                  <a:cubicBezTo>
                    <a:pt x="1062" y="25"/>
                    <a:pt x="1019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5" name="Google Shape;915;p38"/>
            <p:cNvSpPr/>
            <p:nvPr/>
          </p:nvSpPr>
          <p:spPr>
            <a:xfrm flipH="1">
              <a:off x="7358400" y="4356000"/>
              <a:ext cx="199800" cy="262800"/>
            </a:xfrm>
            <a:custGeom>
              <a:avLst/>
              <a:gdLst>
                <a:gd name="textAreaLeft" fmla="*/ 360 w 199800"/>
                <a:gd name="textAreaRight" fmla="*/ 200880 w 199800"/>
                <a:gd name="textAreaTop" fmla="*/ 0 h 262800"/>
                <a:gd name="textAreaBottom" fmla="*/ 263520 h 262800"/>
              </a:gdLst>
              <a:ahLst/>
              <a:rect l="textAreaLeft" t="textAreaTop" r="textAreaRight" b="textAreaBottom"/>
              <a:pathLst>
                <a:path w="2799" h="3680">
                  <a:moveTo>
                    <a:pt x="131" y="1"/>
                  </a:moveTo>
                  <a:lnTo>
                    <a:pt x="0" y="3680"/>
                  </a:lnTo>
                  <a:lnTo>
                    <a:pt x="2655" y="3680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6" name="Google Shape;916;p38"/>
            <p:cNvSpPr/>
            <p:nvPr/>
          </p:nvSpPr>
          <p:spPr>
            <a:xfrm flipH="1">
              <a:off x="7654320" y="4620240"/>
              <a:ext cx="531360" cy="164880"/>
            </a:xfrm>
            <a:custGeom>
              <a:avLst/>
              <a:gdLst>
                <a:gd name="textAreaLeft" fmla="*/ -360 w 531360"/>
                <a:gd name="textAreaRight" fmla="*/ 531720 w 531360"/>
                <a:gd name="textAreaTop" fmla="*/ 0 h 164880"/>
                <a:gd name="textAreaBottom" fmla="*/ 165600 h 164880"/>
              </a:gdLst>
              <a:ahLst/>
              <a:rect l="textAreaLeft" t="textAreaTop" r="textAreaRight" b="textAreaBottom"/>
              <a:pathLst>
                <a:path w="7430" h="2311">
                  <a:moveTo>
                    <a:pt x="488" y="0"/>
                  </a:moveTo>
                  <a:lnTo>
                    <a:pt x="0" y="2215"/>
                  </a:lnTo>
                  <a:lnTo>
                    <a:pt x="7430" y="231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0" bIns="82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7" name="Google Shape;917;p38"/>
            <p:cNvSpPr/>
            <p:nvPr/>
          </p:nvSpPr>
          <p:spPr>
            <a:xfrm flipH="1">
              <a:off x="7654320" y="4779000"/>
              <a:ext cx="533880" cy="75240"/>
            </a:xfrm>
            <a:custGeom>
              <a:avLst/>
              <a:gdLst>
                <a:gd name="textAreaLeft" fmla="*/ 360 w 533880"/>
                <a:gd name="textAreaRight" fmla="*/ 534960 w 533880"/>
                <a:gd name="textAreaTop" fmla="*/ 0 h 75240"/>
                <a:gd name="textAreaBottom" fmla="*/ 75960 h 75240"/>
              </a:gdLst>
              <a:ahLst/>
              <a:rect l="textAreaLeft" t="textAreaTop" r="textAreaRight" b="textAreaBottom"/>
              <a:pathLst>
                <a:path w="7466" h="1061">
                  <a:moveTo>
                    <a:pt x="36" y="1"/>
                  </a:moveTo>
                  <a:lnTo>
                    <a:pt x="0" y="989"/>
                  </a:lnTo>
                  <a:lnTo>
                    <a:pt x="7430" y="1061"/>
                  </a:lnTo>
                  <a:lnTo>
                    <a:pt x="7466" y="9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800" bIns="37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8" name="Google Shape;918;p38"/>
            <p:cNvSpPr/>
            <p:nvPr/>
          </p:nvSpPr>
          <p:spPr>
            <a:xfrm flipH="1">
              <a:off x="7827480" y="4672080"/>
              <a:ext cx="77040" cy="32760"/>
            </a:xfrm>
            <a:custGeom>
              <a:avLst/>
              <a:gdLst>
                <a:gd name="textAreaLeft" fmla="*/ -360 w 77040"/>
                <a:gd name="textAreaRight" fmla="*/ 77400 w 77040"/>
                <a:gd name="textAreaTop" fmla="*/ 0 h 32760"/>
                <a:gd name="textAreaBottom" fmla="*/ 33480 h 32760"/>
              </a:gdLst>
              <a:ahLst/>
              <a:rect l="textAreaLeft" t="textAreaTop" r="textAreaRight" b="textAreaBottom"/>
              <a:pathLst>
                <a:path w="1084" h="469">
                  <a:moveTo>
                    <a:pt x="970" y="1"/>
                  </a:moveTo>
                  <a:cubicBezTo>
                    <a:pt x="961" y="1"/>
                    <a:pt x="951" y="2"/>
                    <a:pt x="941" y="4"/>
                  </a:cubicBezTo>
                  <a:lnTo>
                    <a:pt x="84" y="242"/>
                  </a:lnTo>
                  <a:cubicBezTo>
                    <a:pt x="24" y="254"/>
                    <a:pt x="0" y="313"/>
                    <a:pt x="12" y="373"/>
                  </a:cubicBezTo>
                  <a:cubicBezTo>
                    <a:pt x="24" y="432"/>
                    <a:pt x="72" y="468"/>
                    <a:pt x="119" y="468"/>
                  </a:cubicBezTo>
                  <a:cubicBezTo>
                    <a:pt x="131" y="468"/>
                    <a:pt x="131" y="468"/>
                    <a:pt x="143" y="456"/>
                  </a:cubicBezTo>
                  <a:lnTo>
                    <a:pt x="1000" y="218"/>
                  </a:lnTo>
                  <a:cubicBezTo>
                    <a:pt x="1060" y="194"/>
                    <a:pt x="1084" y="135"/>
                    <a:pt x="1072" y="75"/>
                  </a:cubicBezTo>
                  <a:cubicBezTo>
                    <a:pt x="1062" y="26"/>
                    <a:pt x="101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9" name="Google Shape;919;p38"/>
            <p:cNvSpPr/>
            <p:nvPr/>
          </p:nvSpPr>
          <p:spPr>
            <a:xfrm flipH="1">
              <a:off x="7886880" y="4641480"/>
              <a:ext cx="77040" cy="32760"/>
            </a:xfrm>
            <a:custGeom>
              <a:avLst/>
              <a:gdLst>
                <a:gd name="textAreaLeft" fmla="*/ -360 w 77040"/>
                <a:gd name="textAreaRight" fmla="*/ 77400 w 77040"/>
                <a:gd name="textAreaTop" fmla="*/ 0 h 32760"/>
                <a:gd name="textAreaBottom" fmla="*/ 33480 h 32760"/>
              </a:gdLst>
              <a:ahLst/>
              <a:rect l="textAreaLeft" t="textAreaTop" r="textAreaRight" b="textAreaBottom"/>
              <a:pathLst>
                <a:path w="1085" h="468">
                  <a:moveTo>
                    <a:pt x="971" y="0"/>
                  </a:moveTo>
                  <a:cubicBezTo>
                    <a:pt x="961" y="0"/>
                    <a:pt x="951" y="1"/>
                    <a:pt x="941" y="3"/>
                  </a:cubicBezTo>
                  <a:lnTo>
                    <a:pt x="84" y="241"/>
                  </a:lnTo>
                  <a:cubicBezTo>
                    <a:pt x="25" y="253"/>
                    <a:pt x="1" y="313"/>
                    <a:pt x="13" y="372"/>
                  </a:cubicBezTo>
                  <a:cubicBezTo>
                    <a:pt x="25" y="432"/>
                    <a:pt x="72" y="467"/>
                    <a:pt x="120" y="467"/>
                  </a:cubicBezTo>
                  <a:cubicBezTo>
                    <a:pt x="132" y="467"/>
                    <a:pt x="132" y="467"/>
                    <a:pt x="144" y="444"/>
                  </a:cubicBezTo>
                  <a:lnTo>
                    <a:pt x="1001" y="205"/>
                  </a:lnTo>
                  <a:cubicBezTo>
                    <a:pt x="1060" y="194"/>
                    <a:pt x="1084" y="134"/>
                    <a:pt x="1072" y="75"/>
                  </a:cubicBezTo>
                  <a:cubicBezTo>
                    <a:pt x="1062" y="25"/>
                    <a:pt x="1019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0" name="Google Shape;920;p38"/>
            <p:cNvSpPr/>
            <p:nvPr/>
          </p:nvSpPr>
          <p:spPr>
            <a:xfrm flipH="1">
              <a:off x="7917840" y="4356000"/>
              <a:ext cx="232920" cy="263520"/>
            </a:xfrm>
            <a:custGeom>
              <a:avLst/>
              <a:gdLst>
                <a:gd name="textAreaLeft" fmla="*/ 360 w 232920"/>
                <a:gd name="textAreaRight" fmla="*/ 234000 w 232920"/>
                <a:gd name="textAreaTop" fmla="*/ 0 h 263520"/>
                <a:gd name="textAreaBottom" fmla="*/ 264240 h 263520"/>
              </a:gdLst>
              <a:ahLst/>
              <a:rect l="textAreaLeft" t="textAreaTop" r="textAreaRight" b="textAreaBottom"/>
              <a:pathLst>
                <a:path w="3263" h="3692">
                  <a:moveTo>
                    <a:pt x="596" y="1"/>
                  </a:moveTo>
                  <a:lnTo>
                    <a:pt x="0" y="3691"/>
                  </a:lnTo>
                  <a:lnTo>
                    <a:pt x="2667" y="3691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1" name="Google Shape;921;p38"/>
            <p:cNvSpPr/>
            <p:nvPr/>
          </p:nvSpPr>
          <p:spPr>
            <a:xfrm flipH="1">
              <a:off x="7296120" y="2088360"/>
              <a:ext cx="902160" cy="2438640"/>
            </a:xfrm>
            <a:custGeom>
              <a:avLst/>
              <a:gdLst>
                <a:gd name="textAreaLeft" fmla="*/ -360 w 902160"/>
                <a:gd name="textAreaRight" fmla="*/ 902520 w 902160"/>
                <a:gd name="textAreaTop" fmla="*/ 0 h 2438640"/>
                <a:gd name="textAreaBottom" fmla="*/ 2439360 h 2438640"/>
              </a:gdLst>
              <a:ahLst/>
              <a:rect l="textAreaLeft" t="textAreaTop" r="textAreaRight" b="textAreaBottom"/>
              <a:pathLst>
                <a:path w="12610" h="34065">
                  <a:moveTo>
                    <a:pt x="12574" y="1"/>
                  </a:moveTo>
                  <a:lnTo>
                    <a:pt x="7882" y="311"/>
                  </a:lnTo>
                  <a:lnTo>
                    <a:pt x="3394" y="1549"/>
                  </a:lnTo>
                  <a:lnTo>
                    <a:pt x="1" y="33957"/>
                  </a:lnTo>
                  <a:lnTo>
                    <a:pt x="4465" y="34065"/>
                  </a:lnTo>
                  <a:lnTo>
                    <a:pt x="8049" y="9764"/>
                  </a:lnTo>
                  <a:lnTo>
                    <a:pt x="7632" y="34053"/>
                  </a:lnTo>
                  <a:lnTo>
                    <a:pt x="12204" y="34053"/>
                  </a:lnTo>
                  <a:lnTo>
                    <a:pt x="12514" y="11455"/>
                  </a:lnTo>
                  <a:cubicBezTo>
                    <a:pt x="12574" y="10490"/>
                    <a:pt x="12609" y="7871"/>
                    <a:pt x="12574" y="6918"/>
                  </a:cubicBezTo>
                  <a:lnTo>
                    <a:pt x="12574" y="1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2" name="Google Shape;922;p38"/>
            <p:cNvSpPr/>
            <p:nvPr/>
          </p:nvSpPr>
          <p:spPr>
            <a:xfrm flipH="1">
              <a:off x="7473600" y="2759400"/>
              <a:ext cx="162360" cy="32400"/>
            </a:xfrm>
            <a:custGeom>
              <a:avLst/>
              <a:gdLst>
                <a:gd name="textAreaLeft" fmla="*/ 360 w 162360"/>
                <a:gd name="textAreaRight" fmla="*/ 163440 w 162360"/>
                <a:gd name="textAreaTop" fmla="*/ 0 h 32400"/>
                <a:gd name="textAreaBottom" fmla="*/ 33120 h 32400"/>
              </a:gdLst>
              <a:ahLst/>
              <a:rect l="textAreaLeft" t="textAreaTop" r="textAreaRight" b="textAreaBottom"/>
              <a:pathLst>
                <a:path w="2275" h="465">
                  <a:moveTo>
                    <a:pt x="2215" y="0"/>
                  </a:moveTo>
                  <a:lnTo>
                    <a:pt x="48" y="357"/>
                  </a:lnTo>
                  <a:cubicBezTo>
                    <a:pt x="13" y="357"/>
                    <a:pt x="1" y="393"/>
                    <a:pt x="1" y="417"/>
                  </a:cubicBezTo>
                  <a:cubicBezTo>
                    <a:pt x="1" y="453"/>
                    <a:pt x="13" y="464"/>
                    <a:pt x="48" y="464"/>
                  </a:cubicBezTo>
                  <a:lnTo>
                    <a:pt x="2227" y="107"/>
                  </a:lnTo>
                  <a:cubicBezTo>
                    <a:pt x="2263" y="107"/>
                    <a:pt x="2275" y="83"/>
                    <a:pt x="2275" y="48"/>
                  </a:cubicBezTo>
                  <a:cubicBezTo>
                    <a:pt x="2275" y="24"/>
                    <a:pt x="2251" y="0"/>
                    <a:pt x="2215" y="0"/>
                  </a:cubicBezTo>
                  <a:close/>
                </a:path>
              </a:pathLst>
            </a:custGeom>
            <a:solidFill>
              <a:srgbClr val="1717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3" name="Google Shape;923;p38"/>
            <p:cNvSpPr/>
            <p:nvPr/>
          </p:nvSpPr>
          <p:spPr>
            <a:xfrm flipH="1">
              <a:off x="7298640" y="2515320"/>
              <a:ext cx="703440" cy="128160"/>
            </a:xfrm>
            <a:custGeom>
              <a:avLst/>
              <a:gdLst>
                <a:gd name="textAreaLeft" fmla="*/ -360 w 703440"/>
                <a:gd name="textAreaRight" fmla="*/ 703800 w 703440"/>
                <a:gd name="textAreaTop" fmla="*/ 0 h 128160"/>
                <a:gd name="textAreaBottom" fmla="*/ 128880 h 128160"/>
              </a:gdLst>
              <a:ahLst/>
              <a:rect l="textAreaLeft" t="textAreaTop" r="textAreaRight" b="textAreaBottom"/>
              <a:pathLst>
                <a:path w="9836" h="1799">
                  <a:moveTo>
                    <a:pt x="9836" y="1"/>
                  </a:moveTo>
                  <a:lnTo>
                    <a:pt x="108" y="811"/>
                  </a:lnTo>
                  <a:lnTo>
                    <a:pt x="1" y="1799"/>
                  </a:lnTo>
                  <a:lnTo>
                    <a:pt x="9836" y="965"/>
                  </a:lnTo>
                  <a:lnTo>
                    <a:pt x="9836" y="1"/>
                  </a:lnTo>
                  <a:close/>
                </a:path>
              </a:pathLst>
            </a:custGeom>
            <a:solidFill>
              <a:srgbClr val="224d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440" bIns="64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4" name="Google Shape;924;p38"/>
            <p:cNvSpPr/>
            <p:nvPr/>
          </p:nvSpPr>
          <p:spPr>
            <a:xfrm flipH="1">
              <a:off x="6592680" y="1407960"/>
              <a:ext cx="542520" cy="561960"/>
            </a:xfrm>
            <a:custGeom>
              <a:avLst/>
              <a:gdLst>
                <a:gd name="textAreaLeft" fmla="*/ 360 w 542520"/>
                <a:gd name="textAreaRight" fmla="*/ 543600 w 542520"/>
                <a:gd name="textAreaTop" fmla="*/ 0 h 561960"/>
                <a:gd name="textAreaBottom" fmla="*/ 562680 h 561960"/>
              </a:gdLst>
              <a:ahLst/>
              <a:rect l="textAreaLeft" t="textAreaTop" r="textAreaRight" b="textAreaBottom"/>
              <a:pathLst>
                <a:path w="7585" h="7859">
                  <a:moveTo>
                    <a:pt x="5978" y="1"/>
                  </a:moveTo>
                  <a:lnTo>
                    <a:pt x="1" y="6525"/>
                  </a:lnTo>
                  <a:lnTo>
                    <a:pt x="3680" y="7859"/>
                  </a:lnTo>
                  <a:lnTo>
                    <a:pt x="7585" y="1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5" name="Google Shape;925;p38"/>
            <p:cNvSpPr/>
            <p:nvPr/>
          </p:nvSpPr>
          <p:spPr>
            <a:xfrm flipH="1">
              <a:off x="6545160" y="1028160"/>
              <a:ext cx="65880" cy="199440"/>
            </a:xfrm>
            <a:custGeom>
              <a:avLst/>
              <a:gdLst>
                <a:gd name="textAreaLeft" fmla="*/ 360 w 65880"/>
                <a:gd name="textAreaRight" fmla="*/ 66960 w 65880"/>
                <a:gd name="textAreaTop" fmla="*/ 0 h 199440"/>
                <a:gd name="textAreaBottom" fmla="*/ 200160 h 199440"/>
              </a:gdLst>
              <a:ahLst/>
              <a:rect l="textAreaLeft" t="textAreaTop" r="textAreaRight" b="textAreaBottom"/>
              <a:pathLst>
                <a:path w="930" h="2795">
                  <a:moveTo>
                    <a:pt x="640" y="0"/>
                  </a:moveTo>
                  <a:cubicBezTo>
                    <a:pt x="527" y="0"/>
                    <a:pt x="412" y="77"/>
                    <a:pt x="382" y="187"/>
                  </a:cubicBezTo>
                  <a:lnTo>
                    <a:pt x="1" y="1354"/>
                  </a:lnTo>
                  <a:lnTo>
                    <a:pt x="382" y="2795"/>
                  </a:lnTo>
                  <a:lnTo>
                    <a:pt x="894" y="330"/>
                  </a:lnTo>
                  <a:cubicBezTo>
                    <a:pt x="930" y="187"/>
                    <a:pt x="834" y="56"/>
                    <a:pt x="703" y="9"/>
                  </a:cubicBezTo>
                  <a:cubicBezTo>
                    <a:pt x="683" y="3"/>
                    <a:pt x="662" y="0"/>
                    <a:pt x="640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6" name="Google Shape;926;p38"/>
            <p:cNvSpPr/>
            <p:nvPr/>
          </p:nvSpPr>
          <p:spPr>
            <a:xfrm flipH="1">
              <a:off x="6486120" y="1017000"/>
              <a:ext cx="245880" cy="505440"/>
            </a:xfrm>
            <a:custGeom>
              <a:avLst/>
              <a:gdLst>
                <a:gd name="textAreaLeft" fmla="*/ 360 w 245880"/>
                <a:gd name="textAreaRight" fmla="*/ 246960 w 245880"/>
                <a:gd name="textAreaTop" fmla="*/ 0 h 505440"/>
                <a:gd name="textAreaBottom" fmla="*/ 506160 h 505440"/>
              </a:gdLst>
              <a:ahLst/>
              <a:rect l="textAreaLeft" t="textAreaTop" r="textAreaRight" b="textAreaBottom"/>
              <a:pathLst>
                <a:path w="3442" h="7069">
                  <a:moveTo>
                    <a:pt x="1766" y="1"/>
                  </a:moveTo>
                  <a:cubicBezTo>
                    <a:pt x="1749" y="1"/>
                    <a:pt x="1732" y="3"/>
                    <a:pt x="1715" y="8"/>
                  </a:cubicBezTo>
                  <a:cubicBezTo>
                    <a:pt x="1620" y="20"/>
                    <a:pt x="1548" y="91"/>
                    <a:pt x="1512" y="186"/>
                  </a:cubicBezTo>
                  <a:lnTo>
                    <a:pt x="893" y="3758"/>
                  </a:lnTo>
                  <a:cubicBezTo>
                    <a:pt x="893" y="3758"/>
                    <a:pt x="310" y="5735"/>
                    <a:pt x="0" y="6235"/>
                  </a:cubicBezTo>
                  <a:lnTo>
                    <a:pt x="917" y="7068"/>
                  </a:lnTo>
                  <a:lnTo>
                    <a:pt x="1786" y="6032"/>
                  </a:lnTo>
                  <a:cubicBezTo>
                    <a:pt x="1786" y="6032"/>
                    <a:pt x="2846" y="5223"/>
                    <a:pt x="2989" y="3961"/>
                  </a:cubicBezTo>
                  <a:cubicBezTo>
                    <a:pt x="3084" y="3175"/>
                    <a:pt x="3263" y="2687"/>
                    <a:pt x="3382" y="2425"/>
                  </a:cubicBezTo>
                  <a:cubicBezTo>
                    <a:pt x="3441" y="2294"/>
                    <a:pt x="3405" y="2127"/>
                    <a:pt x="3286" y="2056"/>
                  </a:cubicBezTo>
                  <a:cubicBezTo>
                    <a:pt x="3234" y="2022"/>
                    <a:pt x="3177" y="2006"/>
                    <a:pt x="3119" y="2006"/>
                  </a:cubicBezTo>
                  <a:cubicBezTo>
                    <a:pt x="3032" y="2006"/>
                    <a:pt x="2946" y="2043"/>
                    <a:pt x="2882" y="2115"/>
                  </a:cubicBezTo>
                  <a:cubicBezTo>
                    <a:pt x="2703" y="2353"/>
                    <a:pt x="2405" y="2770"/>
                    <a:pt x="2227" y="3306"/>
                  </a:cubicBezTo>
                  <a:lnTo>
                    <a:pt x="1977" y="210"/>
                  </a:lnTo>
                  <a:cubicBezTo>
                    <a:pt x="1966" y="96"/>
                    <a:pt x="1875" y="1"/>
                    <a:pt x="1766" y="1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7" name="Google Shape;927;p38"/>
            <p:cNvSpPr/>
            <p:nvPr/>
          </p:nvSpPr>
          <p:spPr>
            <a:xfrm flipH="1">
              <a:off x="7532280" y="1209240"/>
              <a:ext cx="206640" cy="186840"/>
            </a:xfrm>
            <a:custGeom>
              <a:avLst/>
              <a:gdLst>
                <a:gd name="textAreaLeft" fmla="*/ -360 w 206640"/>
                <a:gd name="textAreaRight" fmla="*/ 207000 w 206640"/>
                <a:gd name="textAreaTop" fmla="*/ 0 h 186840"/>
                <a:gd name="textAreaBottom" fmla="*/ 187560 h 186840"/>
              </a:gdLst>
              <a:ahLst/>
              <a:rect l="textAreaLeft" t="textAreaTop" r="textAreaRight" b="textAreaBottom"/>
              <a:pathLst>
                <a:path w="2895" h="2620">
                  <a:moveTo>
                    <a:pt x="1" y="1"/>
                  </a:moveTo>
                  <a:lnTo>
                    <a:pt x="2513" y="2620"/>
                  </a:lnTo>
                  <a:lnTo>
                    <a:pt x="2894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8" name="Google Shape;928;p38"/>
            <p:cNvSpPr/>
            <p:nvPr/>
          </p:nvSpPr>
          <p:spPr>
            <a:xfrm flipH="1">
              <a:off x="7507440" y="1209240"/>
              <a:ext cx="255960" cy="239040"/>
            </a:xfrm>
            <a:custGeom>
              <a:avLst/>
              <a:gdLst>
                <a:gd name="textAreaLeft" fmla="*/ 360 w 255960"/>
                <a:gd name="textAreaRight" fmla="*/ 257040 w 255960"/>
                <a:gd name="textAreaTop" fmla="*/ 0 h 239040"/>
                <a:gd name="textAreaBottom" fmla="*/ 239760 h 239040"/>
              </a:gdLst>
              <a:ahLst/>
              <a:rect l="textAreaLeft" t="textAreaTop" r="textAreaRight" b="textAreaBottom"/>
              <a:pathLst>
                <a:path w="3585" h="3347">
                  <a:moveTo>
                    <a:pt x="346" y="1"/>
                  </a:moveTo>
                  <a:lnTo>
                    <a:pt x="1" y="84"/>
                  </a:lnTo>
                  <a:lnTo>
                    <a:pt x="3049" y="3346"/>
                  </a:lnTo>
                  <a:lnTo>
                    <a:pt x="3584" y="215"/>
                  </a:lnTo>
                  <a:lnTo>
                    <a:pt x="3239" y="72"/>
                  </a:lnTo>
                  <a:lnTo>
                    <a:pt x="2858" y="2620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9" name="Google Shape;929;p38"/>
            <p:cNvSpPr/>
            <p:nvPr/>
          </p:nvSpPr>
          <p:spPr>
            <a:xfrm flipH="1">
              <a:off x="7268040" y="1488240"/>
              <a:ext cx="12240" cy="239040"/>
            </a:xfrm>
            <a:custGeom>
              <a:avLst/>
              <a:gdLst>
                <a:gd name="textAreaLeft" fmla="*/ -360 w 12240"/>
                <a:gd name="textAreaRight" fmla="*/ 12600 w 12240"/>
                <a:gd name="textAreaTop" fmla="*/ 0 h 239040"/>
                <a:gd name="textAreaBottom" fmla="*/ 239760 h 239040"/>
              </a:gdLst>
              <a:ahLst/>
              <a:rect l="textAreaLeft" t="textAreaTop" r="textAreaRight" b="textAreaBottom"/>
              <a:pathLst>
                <a:path w="180" h="3347">
                  <a:moveTo>
                    <a:pt x="120" y="1"/>
                  </a:moveTo>
                  <a:cubicBezTo>
                    <a:pt x="96" y="1"/>
                    <a:pt x="60" y="25"/>
                    <a:pt x="60" y="60"/>
                  </a:cubicBezTo>
                  <a:lnTo>
                    <a:pt x="1" y="3287"/>
                  </a:lnTo>
                  <a:cubicBezTo>
                    <a:pt x="1" y="3323"/>
                    <a:pt x="36" y="3347"/>
                    <a:pt x="60" y="3347"/>
                  </a:cubicBezTo>
                  <a:cubicBezTo>
                    <a:pt x="96" y="3347"/>
                    <a:pt x="120" y="3323"/>
                    <a:pt x="120" y="3287"/>
                  </a:cubicBezTo>
                  <a:lnTo>
                    <a:pt x="179" y="60"/>
                  </a:lnTo>
                  <a:cubicBezTo>
                    <a:pt x="179" y="37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1717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0" name="Google Shape;930;p38"/>
            <p:cNvSpPr/>
            <p:nvPr/>
          </p:nvSpPr>
          <p:spPr>
            <a:xfrm flipH="1">
              <a:off x="7841880" y="1390680"/>
              <a:ext cx="580680" cy="807120"/>
            </a:xfrm>
            <a:custGeom>
              <a:avLst/>
              <a:gdLst>
                <a:gd name="textAreaLeft" fmla="*/ 360 w 580680"/>
                <a:gd name="textAreaRight" fmla="*/ 581760 w 580680"/>
                <a:gd name="textAreaTop" fmla="*/ 0 h 807120"/>
                <a:gd name="textAreaBottom" fmla="*/ 807840 h 807120"/>
              </a:gdLst>
              <a:ahLst/>
              <a:rect l="textAreaLeft" t="textAreaTop" r="textAreaRight" b="textAreaBottom"/>
              <a:pathLst>
                <a:path w="8121" h="11280">
                  <a:moveTo>
                    <a:pt x="5782" y="1"/>
                  </a:moveTo>
                  <a:cubicBezTo>
                    <a:pt x="4973" y="1"/>
                    <a:pt x="4209" y="495"/>
                    <a:pt x="3905" y="1292"/>
                  </a:cubicBezTo>
                  <a:lnTo>
                    <a:pt x="393" y="8900"/>
                  </a:lnTo>
                  <a:cubicBezTo>
                    <a:pt x="0" y="9888"/>
                    <a:pt x="584" y="10995"/>
                    <a:pt x="1619" y="11233"/>
                  </a:cubicBezTo>
                  <a:cubicBezTo>
                    <a:pt x="1753" y="11264"/>
                    <a:pt x="1887" y="11279"/>
                    <a:pt x="2020" y="11279"/>
                  </a:cubicBezTo>
                  <a:cubicBezTo>
                    <a:pt x="2705" y="11279"/>
                    <a:pt x="3352" y="10881"/>
                    <a:pt x="3632" y="10233"/>
                  </a:cubicBezTo>
                  <a:lnTo>
                    <a:pt x="7620" y="2839"/>
                  </a:lnTo>
                  <a:cubicBezTo>
                    <a:pt x="8120" y="1756"/>
                    <a:pt x="7537" y="482"/>
                    <a:pt x="6406" y="101"/>
                  </a:cubicBezTo>
                  <a:cubicBezTo>
                    <a:pt x="6200" y="33"/>
                    <a:pt x="5990" y="1"/>
                    <a:pt x="5782" y="1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1" name="Google Shape;931;p38"/>
            <p:cNvSpPr/>
            <p:nvPr/>
          </p:nvSpPr>
          <p:spPr>
            <a:xfrm flipH="1">
              <a:off x="7782120" y="1288440"/>
              <a:ext cx="492840" cy="603000"/>
            </a:xfrm>
            <a:custGeom>
              <a:avLst/>
              <a:gdLst>
                <a:gd name="textAreaLeft" fmla="*/ 360 w 492840"/>
                <a:gd name="textAreaRight" fmla="*/ 493920 w 492840"/>
                <a:gd name="textAreaTop" fmla="*/ 0 h 603000"/>
                <a:gd name="textAreaBottom" fmla="*/ 603720 h 603000"/>
              </a:gdLst>
              <a:ahLst/>
              <a:rect l="textAreaLeft" t="textAreaTop" r="textAreaRight" b="textAreaBottom"/>
              <a:pathLst>
                <a:path w="6895" h="8431">
                  <a:moveTo>
                    <a:pt x="4180" y="1"/>
                  </a:moveTo>
                  <a:cubicBezTo>
                    <a:pt x="4180" y="1"/>
                    <a:pt x="2311" y="656"/>
                    <a:pt x="1" y="5990"/>
                  </a:cubicBezTo>
                  <a:lnTo>
                    <a:pt x="4085" y="8431"/>
                  </a:lnTo>
                  <a:lnTo>
                    <a:pt x="6895" y="4168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2" name="Google Shape;932;p38"/>
            <p:cNvSpPr/>
            <p:nvPr/>
          </p:nvSpPr>
          <p:spPr>
            <a:xfrm flipH="1">
              <a:off x="7969680" y="1688400"/>
              <a:ext cx="305640" cy="208080"/>
            </a:xfrm>
            <a:custGeom>
              <a:avLst/>
              <a:gdLst>
                <a:gd name="textAreaLeft" fmla="*/ 360 w 305640"/>
                <a:gd name="textAreaRight" fmla="*/ 306720 w 305640"/>
                <a:gd name="textAreaTop" fmla="*/ 0 h 208080"/>
                <a:gd name="textAreaBottom" fmla="*/ 208800 h 208080"/>
              </a:gdLst>
              <a:ahLst/>
              <a:rect l="textAreaLeft" t="textAreaTop" r="textAreaRight" b="textAreaBottom"/>
              <a:pathLst>
                <a:path w="4276" h="2918">
                  <a:moveTo>
                    <a:pt x="168" y="1"/>
                  </a:moveTo>
                  <a:lnTo>
                    <a:pt x="1" y="406"/>
                  </a:lnTo>
                  <a:lnTo>
                    <a:pt x="4037" y="2918"/>
                  </a:lnTo>
                  <a:lnTo>
                    <a:pt x="4275" y="254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3" name="Google Shape;933;p38"/>
            <p:cNvSpPr/>
            <p:nvPr/>
          </p:nvSpPr>
          <p:spPr>
            <a:xfrm flipH="1">
              <a:off x="7820640" y="1648080"/>
              <a:ext cx="152640" cy="226440"/>
            </a:xfrm>
            <a:custGeom>
              <a:avLst/>
              <a:gdLst>
                <a:gd name="textAreaLeft" fmla="*/ -360 w 152640"/>
                <a:gd name="textAreaRight" fmla="*/ 153000 w 152640"/>
                <a:gd name="textAreaTop" fmla="*/ 0 h 226440"/>
                <a:gd name="textAreaBottom" fmla="*/ 227160 h 226440"/>
              </a:gdLst>
              <a:ahLst/>
              <a:rect l="textAreaLeft" t="textAreaTop" r="textAreaRight" b="textAreaBottom"/>
              <a:pathLst>
                <a:path w="2144" h="3173">
                  <a:moveTo>
                    <a:pt x="2067" y="1"/>
                  </a:moveTo>
                  <a:cubicBezTo>
                    <a:pt x="2049" y="1"/>
                    <a:pt x="2031" y="9"/>
                    <a:pt x="2025" y="29"/>
                  </a:cubicBezTo>
                  <a:lnTo>
                    <a:pt x="13" y="3065"/>
                  </a:lnTo>
                  <a:cubicBezTo>
                    <a:pt x="1" y="3101"/>
                    <a:pt x="1" y="3137"/>
                    <a:pt x="25" y="3160"/>
                  </a:cubicBezTo>
                  <a:cubicBezTo>
                    <a:pt x="25" y="3172"/>
                    <a:pt x="36" y="3172"/>
                    <a:pt x="60" y="3172"/>
                  </a:cubicBezTo>
                  <a:cubicBezTo>
                    <a:pt x="72" y="3172"/>
                    <a:pt x="84" y="3172"/>
                    <a:pt x="120" y="3137"/>
                  </a:cubicBezTo>
                  <a:lnTo>
                    <a:pt x="2120" y="101"/>
                  </a:lnTo>
                  <a:cubicBezTo>
                    <a:pt x="2144" y="77"/>
                    <a:pt x="2144" y="29"/>
                    <a:pt x="2108" y="17"/>
                  </a:cubicBezTo>
                  <a:cubicBezTo>
                    <a:pt x="2097" y="7"/>
                    <a:pt x="2082" y="1"/>
                    <a:pt x="2067" y="1"/>
                  </a:cubicBezTo>
                  <a:close/>
                </a:path>
              </a:pathLst>
            </a:custGeom>
            <a:solidFill>
              <a:srgbClr val="1717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4" name="Google Shape;934;p38"/>
            <p:cNvSpPr/>
            <p:nvPr/>
          </p:nvSpPr>
          <p:spPr>
            <a:xfrm flipH="1">
              <a:off x="7383960" y="1736280"/>
              <a:ext cx="757080" cy="789480"/>
            </a:xfrm>
            <a:custGeom>
              <a:avLst/>
              <a:gdLst>
                <a:gd name="textAreaLeft" fmla="*/ 360 w 757080"/>
                <a:gd name="textAreaRight" fmla="*/ 758160 w 757080"/>
                <a:gd name="textAreaTop" fmla="*/ 0 h 789480"/>
                <a:gd name="textAreaBottom" fmla="*/ 790200 h 789480"/>
              </a:gdLst>
              <a:ahLst/>
              <a:rect l="textAreaLeft" t="textAreaTop" r="textAreaRight" b="textAreaBottom"/>
              <a:pathLst>
                <a:path w="10585" h="11038">
                  <a:moveTo>
                    <a:pt x="4644" y="1"/>
                  </a:moveTo>
                  <a:lnTo>
                    <a:pt x="0" y="7668"/>
                  </a:lnTo>
                  <a:lnTo>
                    <a:pt x="5918" y="11038"/>
                  </a:lnTo>
                  <a:lnTo>
                    <a:pt x="10585" y="3537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86e0c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5" name="Google Shape;935;p38"/>
            <p:cNvSpPr/>
            <p:nvPr/>
          </p:nvSpPr>
          <p:spPr>
            <a:xfrm flipH="1">
              <a:off x="7436880" y="1791720"/>
              <a:ext cx="650520" cy="677160"/>
            </a:xfrm>
            <a:custGeom>
              <a:avLst/>
              <a:gdLst>
                <a:gd name="textAreaLeft" fmla="*/ 360 w 650520"/>
                <a:gd name="textAreaRight" fmla="*/ 651600 w 650520"/>
                <a:gd name="textAreaTop" fmla="*/ 0 h 677160"/>
                <a:gd name="textAreaBottom" fmla="*/ 677880 h 677160"/>
              </a:gdLst>
              <a:ahLst/>
              <a:rect l="textAreaLeft" t="textAreaTop" r="textAreaRight" b="textAreaBottom"/>
              <a:pathLst>
                <a:path w="9097" h="9467">
                  <a:moveTo>
                    <a:pt x="3989" y="1"/>
                  </a:moveTo>
                  <a:lnTo>
                    <a:pt x="0" y="6585"/>
                  </a:lnTo>
                  <a:lnTo>
                    <a:pt x="5072" y="9466"/>
                  </a:lnTo>
                  <a:lnTo>
                    <a:pt x="9097" y="3037"/>
                  </a:lnTo>
                  <a:lnTo>
                    <a:pt x="3989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6" name="Google Shape;936;p38"/>
            <p:cNvSpPr/>
            <p:nvPr/>
          </p:nvSpPr>
          <p:spPr>
            <a:xfrm flipH="1">
              <a:off x="7541640" y="1823040"/>
              <a:ext cx="153720" cy="123840"/>
            </a:xfrm>
            <a:custGeom>
              <a:avLst/>
              <a:gdLst>
                <a:gd name="textAreaLeft" fmla="*/ 360 w 153720"/>
                <a:gd name="textAreaRight" fmla="*/ 154800 w 153720"/>
                <a:gd name="textAreaTop" fmla="*/ 0 h 123840"/>
                <a:gd name="textAreaBottom" fmla="*/ 124560 h 123840"/>
              </a:gdLst>
              <a:ahLst/>
              <a:rect l="textAreaLeft" t="textAreaTop" r="textAreaRight" b="textAreaBottom"/>
              <a:pathLst>
                <a:path w="2156" h="1739">
                  <a:moveTo>
                    <a:pt x="465" y="0"/>
                  </a:moveTo>
                  <a:lnTo>
                    <a:pt x="0" y="738"/>
                  </a:lnTo>
                  <a:lnTo>
                    <a:pt x="1619" y="1738"/>
                  </a:lnTo>
                  <a:lnTo>
                    <a:pt x="2155" y="101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7" name="Google Shape;937;p38"/>
            <p:cNvSpPr/>
            <p:nvPr/>
          </p:nvSpPr>
          <p:spPr>
            <a:xfrm flipH="1">
              <a:off x="7717320" y="1909440"/>
              <a:ext cx="614160" cy="443520"/>
            </a:xfrm>
            <a:custGeom>
              <a:avLst/>
              <a:gdLst>
                <a:gd name="textAreaLeft" fmla="*/ -360 w 614160"/>
                <a:gd name="textAreaRight" fmla="*/ 614520 w 614160"/>
                <a:gd name="textAreaTop" fmla="*/ 0 h 443520"/>
                <a:gd name="textAreaBottom" fmla="*/ 444240 h 443520"/>
              </a:gdLst>
              <a:ahLst/>
              <a:rect l="textAreaLeft" t="textAreaTop" r="textAreaRight" b="textAreaBottom"/>
              <a:pathLst>
                <a:path w="8585" h="6204">
                  <a:moveTo>
                    <a:pt x="512" y="1"/>
                  </a:moveTo>
                  <a:lnTo>
                    <a:pt x="0" y="3870"/>
                  </a:lnTo>
                  <a:lnTo>
                    <a:pt x="7858" y="6204"/>
                  </a:lnTo>
                  <a:lnTo>
                    <a:pt x="8585" y="4346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8" name="Google Shape;938;p38"/>
            <p:cNvSpPr/>
            <p:nvPr/>
          </p:nvSpPr>
          <p:spPr>
            <a:xfrm flipH="1">
              <a:off x="7541640" y="2190960"/>
              <a:ext cx="237240" cy="214920"/>
            </a:xfrm>
            <a:custGeom>
              <a:avLst/>
              <a:gdLst>
                <a:gd name="textAreaLeft" fmla="*/ 360 w 237240"/>
                <a:gd name="textAreaRight" fmla="*/ 238320 w 237240"/>
                <a:gd name="textAreaTop" fmla="*/ 0 h 214920"/>
                <a:gd name="textAreaBottom" fmla="*/ 215640 h 214920"/>
              </a:gdLst>
              <a:ahLst/>
              <a:rect l="textAreaLeft" t="textAreaTop" r="textAreaRight" b="textAreaBottom"/>
              <a:pathLst>
                <a:path w="3325" h="3012">
                  <a:moveTo>
                    <a:pt x="2391" y="0"/>
                  </a:moveTo>
                  <a:cubicBezTo>
                    <a:pt x="1489" y="0"/>
                    <a:pt x="239" y="425"/>
                    <a:pt x="239" y="425"/>
                  </a:cubicBezTo>
                  <a:lnTo>
                    <a:pt x="0" y="2187"/>
                  </a:lnTo>
                  <a:cubicBezTo>
                    <a:pt x="865" y="2780"/>
                    <a:pt x="1507" y="3012"/>
                    <a:pt x="1981" y="3012"/>
                  </a:cubicBezTo>
                  <a:cubicBezTo>
                    <a:pt x="3249" y="3012"/>
                    <a:pt x="3324" y="1356"/>
                    <a:pt x="3298" y="532"/>
                  </a:cubicBezTo>
                  <a:cubicBezTo>
                    <a:pt x="3281" y="130"/>
                    <a:pt x="2889" y="0"/>
                    <a:pt x="2391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9" name="Google Shape;939;p38"/>
            <p:cNvSpPr/>
            <p:nvPr/>
          </p:nvSpPr>
          <p:spPr>
            <a:xfrm flipH="1">
              <a:off x="7603200" y="2129400"/>
              <a:ext cx="163800" cy="100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00800"/>
                <a:gd name="textAreaBottom" fmla="*/ 101520 h 100800"/>
              </a:gdLst>
              <a:ahLst/>
              <a:rect l="textAreaLeft" t="textAreaTop" r="textAreaRight" b="textAreaBottom"/>
              <a:pathLst>
                <a:path w="2298" h="1418">
                  <a:moveTo>
                    <a:pt x="1909" y="1"/>
                  </a:moveTo>
                  <a:cubicBezTo>
                    <a:pt x="1869" y="1"/>
                    <a:pt x="1827" y="8"/>
                    <a:pt x="1786" y="24"/>
                  </a:cubicBezTo>
                  <a:lnTo>
                    <a:pt x="1179" y="262"/>
                  </a:lnTo>
                  <a:cubicBezTo>
                    <a:pt x="845" y="393"/>
                    <a:pt x="572" y="620"/>
                    <a:pt x="357" y="917"/>
                  </a:cubicBezTo>
                  <a:lnTo>
                    <a:pt x="0" y="1417"/>
                  </a:lnTo>
                  <a:lnTo>
                    <a:pt x="0" y="1417"/>
                  </a:lnTo>
                  <a:lnTo>
                    <a:pt x="1298" y="1334"/>
                  </a:lnTo>
                  <a:lnTo>
                    <a:pt x="2131" y="584"/>
                  </a:lnTo>
                  <a:cubicBezTo>
                    <a:pt x="2262" y="477"/>
                    <a:pt x="2298" y="286"/>
                    <a:pt x="2191" y="143"/>
                  </a:cubicBezTo>
                  <a:cubicBezTo>
                    <a:pt x="2121" y="56"/>
                    <a:pt x="2019" y="1"/>
                    <a:pt x="1909" y="1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760" bIns="50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0" name="Google Shape;940;p38"/>
            <p:cNvSpPr/>
            <p:nvPr/>
          </p:nvSpPr>
          <p:spPr>
            <a:xfrm flipH="1">
              <a:off x="7289280" y="735480"/>
              <a:ext cx="142560" cy="131040"/>
            </a:xfrm>
            <a:custGeom>
              <a:avLst/>
              <a:gdLst>
                <a:gd name="textAreaLeft" fmla="*/ -360 w 142560"/>
                <a:gd name="textAreaRight" fmla="*/ 142920 w 142560"/>
                <a:gd name="textAreaTop" fmla="*/ 0 h 131040"/>
                <a:gd name="textAreaBottom" fmla="*/ 131760 h 131040"/>
              </a:gdLst>
              <a:ahLst/>
              <a:rect l="textAreaLeft" t="textAreaTop" r="textAreaRight" b="textAreaBottom"/>
              <a:pathLst>
                <a:path w="2001" h="1841">
                  <a:moveTo>
                    <a:pt x="992" y="0"/>
                  </a:moveTo>
                  <a:cubicBezTo>
                    <a:pt x="928" y="0"/>
                    <a:pt x="863" y="7"/>
                    <a:pt x="798" y="22"/>
                  </a:cubicBezTo>
                  <a:cubicBezTo>
                    <a:pt x="310" y="117"/>
                    <a:pt x="0" y="629"/>
                    <a:pt x="95" y="1117"/>
                  </a:cubicBezTo>
                  <a:cubicBezTo>
                    <a:pt x="199" y="1542"/>
                    <a:pt x="591" y="1840"/>
                    <a:pt x="1012" y="1840"/>
                  </a:cubicBezTo>
                  <a:cubicBezTo>
                    <a:pt x="1075" y="1840"/>
                    <a:pt x="1139" y="1833"/>
                    <a:pt x="1203" y="1819"/>
                  </a:cubicBezTo>
                  <a:cubicBezTo>
                    <a:pt x="1691" y="1700"/>
                    <a:pt x="2000" y="1212"/>
                    <a:pt x="1905" y="724"/>
                  </a:cubicBezTo>
                  <a:cubicBezTo>
                    <a:pt x="1792" y="291"/>
                    <a:pt x="1410" y="0"/>
                    <a:pt x="992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1" name="Google Shape;941;p38"/>
            <p:cNvSpPr/>
            <p:nvPr/>
          </p:nvSpPr>
          <p:spPr>
            <a:xfrm flipH="1">
              <a:off x="7527960" y="929880"/>
              <a:ext cx="140760" cy="185040"/>
            </a:xfrm>
            <a:custGeom>
              <a:avLst/>
              <a:gdLst>
                <a:gd name="textAreaLeft" fmla="*/ 360 w 140760"/>
                <a:gd name="textAreaRight" fmla="*/ 141840 w 140760"/>
                <a:gd name="textAreaTop" fmla="*/ 0 h 185040"/>
                <a:gd name="textAreaBottom" fmla="*/ 185760 h 185040"/>
              </a:gdLst>
              <a:ahLst/>
              <a:rect l="textAreaLeft" t="textAreaTop" r="textAreaRight" b="textAreaBottom"/>
              <a:pathLst>
                <a:path w="1977" h="2596">
                  <a:moveTo>
                    <a:pt x="0" y="0"/>
                  </a:moveTo>
                  <a:lnTo>
                    <a:pt x="1953" y="2596"/>
                  </a:lnTo>
                  <a:lnTo>
                    <a:pt x="1977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2" name="Google Shape;942;p38"/>
            <p:cNvSpPr/>
            <p:nvPr/>
          </p:nvSpPr>
          <p:spPr>
            <a:xfrm flipH="1">
              <a:off x="7319160" y="515520"/>
              <a:ext cx="411840" cy="500040"/>
            </a:xfrm>
            <a:custGeom>
              <a:avLst/>
              <a:gdLst>
                <a:gd name="textAreaLeft" fmla="*/ -360 w 411840"/>
                <a:gd name="textAreaRight" fmla="*/ 412200 w 411840"/>
                <a:gd name="textAreaTop" fmla="*/ 0 h 500040"/>
                <a:gd name="textAreaBottom" fmla="*/ 500760 h 500040"/>
              </a:gdLst>
              <a:ahLst/>
              <a:rect l="textAreaLeft" t="textAreaTop" r="textAreaRight" b="textAreaBottom"/>
              <a:pathLst>
                <a:path w="5763" h="6993">
                  <a:moveTo>
                    <a:pt x="3467" y="0"/>
                  </a:moveTo>
                  <a:cubicBezTo>
                    <a:pt x="1693" y="0"/>
                    <a:pt x="1" y="975"/>
                    <a:pt x="286" y="3879"/>
                  </a:cubicBezTo>
                  <a:cubicBezTo>
                    <a:pt x="560" y="6665"/>
                    <a:pt x="2274" y="6880"/>
                    <a:pt x="2274" y="6880"/>
                  </a:cubicBezTo>
                  <a:cubicBezTo>
                    <a:pt x="2550" y="6957"/>
                    <a:pt x="2812" y="6993"/>
                    <a:pt x="3059" y="6993"/>
                  </a:cubicBezTo>
                  <a:cubicBezTo>
                    <a:pt x="4219" y="6993"/>
                    <a:pt x="5051" y="6202"/>
                    <a:pt x="5453" y="5201"/>
                  </a:cubicBezTo>
                  <a:cubicBezTo>
                    <a:pt x="5763" y="4427"/>
                    <a:pt x="5739" y="3058"/>
                    <a:pt x="5632" y="2034"/>
                  </a:cubicBezTo>
                  <a:cubicBezTo>
                    <a:pt x="5525" y="1153"/>
                    <a:pt x="5084" y="165"/>
                    <a:pt x="4144" y="46"/>
                  </a:cubicBezTo>
                  <a:cubicBezTo>
                    <a:pt x="3919" y="16"/>
                    <a:pt x="3692" y="0"/>
                    <a:pt x="3467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3" name="Google Shape;943;p38"/>
            <p:cNvSpPr/>
            <p:nvPr/>
          </p:nvSpPr>
          <p:spPr>
            <a:xfrm flipH="1">
              <a:off x="7336080" y="737640"/>
              <a:ext cx="31680" cy="29880"/>
            </a:xfrm>
            <a:custGeom>
              <a:avLst/>
              <a:gdLst>
                <a:gd name="textAreaLeft" fmla="*/ -360 w 31680"/>
                <a:gd name="textAreaRight" fmla="*/ 32040 w 31680"/>
                <a:gd name="textAreaTop" fmla="*/ 0 h 29880"/>
                <a:gd name="textAreaBottom" fmla="*/ 30600 h 29880"/>
              </a:gdLst>
              <a:ahLst/>
              <a:rect l="textAreaLeft" t="textAreaTop" r="textAreaRight" b="textAreaBottom"/>
              <a:pathLst>
                <a:path w="453" h="427">
                  <a:moveTo>
                    <a:pt x="221" y="1"/>
                  </a:moveTo>
                  <a:cubicBezTo>
                    <a:pt x="207" y="1"/>
                    <a:pt x="193" y="2"/>
                    <a:pt x="179" y="5"/>
                  </a:cubicBezTo>
                  <a:cubicBezTo>
                    <a:pt x="72" y="41"/>
                    <a:pt x="0" y="136"/>
                    <a:pt x="12" y="256"/>
                  </a:cubicBezTo>
                  <a:cubicBezTo>
                    <a:pt x="22" y="359"/>
                    <a:pt x="114" y="427"/>
                    <a:pt x="216" y="427"/>
                  </a:cubicBezTo>
                  <a:cubicBezTo>
                    <a:pt x="231" y="427"/>
                    <a:pt x="247" y="425"/>
                    <a:pt x="262" y="422"/>
                  </a:cubicBezTo>
                  <a:cubicBezTo>
                    <a:pt x="381" y="410"/>
                    <a:pt x="453" y="291"/>
                    <a:pt x="429" y="172"/>
                  </a:cubicBezTo>
                  <a:cubicBezTo>
                    <a:pt x="418" y="68"/>
                    <a:pt x="318" y="1"/>
                    <a:pt x="221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4" name="Google Shape;944;p38"/>
            <p:cNvSpPr/>
            <p:nvPr/>
          </p:nvSpPr>
          <p:spPr>
            <a:xfrm flipH="1">
              <a:off x="7464240" y="737640"/>
              <a:ext cx="31680" cy="29880"/>
            </a:xfrm>
            <a:custGeom>
              <a:avLst/>
              <a:gdLst>
                <a:gd name="textAreaLeft" fmla="*/ -360 w 31680"/>
                <a:gd name="textAreaRight" fmla="*/ 32040 w 31680"/>
                <a:gd name="textAreaTop" fmla="*/ 0 h 29880"/>
                <a:gd name="textAreaBottom" fmla="*/ 30600 h 29880"/>
              </a:gdLst>
              <a:ahLst/>
              <a:rect l="textAreaLeft" t="textAreaTop" r="textAreaRight" b="textAreaBottom"/>
              <a:pathLst>
                <a:path w="453" h="427">
                  <a:moveTo>
                    <a:pt x="225" y="1"/>
                  </a:moveTo>
                  <a:cubicBezTo>
                    <a:pt x="210" y="1"/>
                    <a:pt x="194" y="2"/>
                    <a:pt x="179" y="5"/>
                  </a:cubicBezTo>
                  <a:cubicBezTo>
                    <a:pt x="72" y="41"/>
                    <a:pt x="0" y="136"/>
                    <a:pt x="12" y="256"/>
                  </a:cubicBezTo>
                  <a:cubicBezTo>
                    <a:pt x="23" y="359"/>
                    <a:pt x="114" y="427"/>
                    <a:pt x="216" y="427"/>
                  </a:cubicBezTo>
                  <a:cubicBezTo>
                    <a:pt x="231" y="427"/>
                    <a:pt x="247" y="425"/>
                    <a:pt x="262" y="422"/>
                  </a:cubicBezTo>
                  <a:cubicBezTo>
                    <a:pt x="381" y="410"/>
                    <a:pt x="453" y="291"/>
                    <a:pt x="429" y="172"/>
                  </a:cubicBezTo>
                  <a:cubicBezTo>
                    <a:pt x="419" y="68"/>
                    <a:pt x="327" y="1"/>
                    <a:pt x="225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5" name="Google Shape;945;p38"/>
            <p:cNvSpPr/>
            <p:nvPr/>
          </p:nvSpPr>
          <p:spPr>
            <a:xfrm flipH="1">
              <a:off x="7379640" y="771120"/>
              <a:ext cx="29160" cy="608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60840"/>
                <a:gd name="textAreaBottom" fmla="*/ 61560 h 60840"/>
              </a:gdLst>
              <a:ahLst/>
              <a:rect l="textAreaLeft" t="textAreaTop" r="textAreaRight" b="textAreaBottom"/>
              <a:pathLst>
                <a:path w="418" h="859">
                  <a:moveTo>
                    <a:pt x="215" y="1"/>
                  </a:moveTo>
                  <a:cubicBezTo>
                    <a:pt x="179" y="1"/>
                    <a:pt x="179" y="25"/>
                    <a:pt x="179" y="48"/>
                  </a:cubicBezTo>
                  <a:lnTo>
                    <a:pt x="334" y="656"/>
                  </a:lnTo>
                  <a:cubicBezTo>
                    <a:pt x="334" y="668"/>
                    <a:pt x="334" y="703"/>
                    <a:pt x="310" y="715"/>
                  </a:cubicBezTo>
                  <a:cubicBezTo>
                    <a:pt x="298" y="727"/>
                    <a:pt x="275" y="739"/>
                    <a:pt x="251" y="739"/>
                  </a:cubicBezTo>
                  <a:lnTo>
                    <a:pt x="36" y="787"/>
                  </a:lnTo>
                  <a:cubicBezTo>
                    <a:pt x="13" y="787"/>
                    <a:pt x="1" y="810"/>
                    <a:pt x="1" y="834"/>
                  </a:cubicBezTo>
                  <a:cubicBezTo>
                    <a:pt x="1" y="846"/>
                    <a:pt x="13" y="858"/>
                    <a:pt x="36" y="858"/>
                  </a:cubicBezTo>
                  <a:lnTo>
                    <a:pt x="286" y="834"/>
                  </a:lnTo>
                  <a:cubicBezTo>
                    <a:pt x="334" y="822"/>
                    <a:pt x="358" y="787"/>
                    <a:pt x="394" y="763"/>
                  </a:cubicBezTo>
                  <a:cubicBezTo>
                    <a:pt x="406" y="727"/>
                    <a:pt x="417" y="679"/>
                    <a:pt x="406" y="644"/>
                  </a:cubicBezTo>
                  <a:lnTo>
                    <a:pt x="251" y="25"/>
                  </a:lnTo>
                  <a:cubicBezTo>
                    <a:pt x="251" y="1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6" name="Google Shape;946;p38"/>
            <p:cNvSpPr/>
            <p:nvPr/>
          </p:nvSpPr>
          <p:spPr>
            <a:xfrm flipH="1">
              <a:off x="7309080" y="633960"/>
              <a:ext cx="77760" cy="42480"/>
            </a:xfrm>
            <a:custGeom>
              <a:avLst/>
              <a:gdLst>
                <a:gd name="textAreaLeft" fmla="*/ -360 w 77760"/>
                <a:gd name="textAreaRight" fmla="*/ 78120 w 77760"/>
                <a:gd name="textAreaTop" fmla="*/ 0 h 42480"/>
                <a:gd name="textAreaBottom" fmla="*/ 43200 h 42480"/>
              </a:gdLst>
              <a:ahLst/>
              <a:rect l="textAreaLeft" t="textAreaTop" r="textAreaRight" b="textAreaBottom"/>
              <a:pathLst>
                <a:path w="1096" h="604">
                  <a:moveTo>
                    <a:pt x="408" y="1"/>
                  </a:moveTo>
                  <a:cubicBezTo>
                    <a:pt x="142" y="1"/>
                    <a:pt x="96" y="178"/>
                    <a:pt x="96" y="178"/>
                  </a:cubicBezTo>
                  <a:cubicBezTo>
                    <a:pt x="96" y="178"/>
                    <a:pt x="0" y="428"/>
                    <a:pt x="310" y="475"/>
                  </a:cubicBezTo>
                  <a:cubicBezTo>
                    <a:pt x="548" y="511"/>
                    <a:pt x="703" y="535"/>
                    <a:pt x="834" y="594"/>
                  </a:cubicBezTo>
                  <a:cubicBezTo>
                    <a:pt x="852" y="600"/>
                    <a:pt x="872" y="603"/>
                    <a:pt x="893" y="603"/>
                  </a:cubicBezTo>
                  <a:cubicBezTo>
                    <a:pt x="951" y="603"/>
                    <a:pt x="1013" y="579"/>
                    <a:pt x="1048" y="535"/>
                  </a:cubicBezTo>
                  <a:cubicBezTo>
                    <a:pt x="1072" y="475"/>
                    <a:pt x="1096" y="392"/>
                    <a:pt x="1048" y="344"/>
                  </a:cubicBezTo>
                  <a:cubicBezTo>
                    <a:pt x="977" y="237"/>
                    <a:pt x="810" y="70"/>
                    <a:pt x="524" y="11"/>
                  </a:cubicBezTo>
                  <a:cubicBezTo>
                    <a:pt x="481" y="4"/>
                    <a:pt x="442" y="1"/>
                    <a:pt x="408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7" name="Google Shape;947;p38"/>
            <p:cNvSpPr/>
            <p:nvPr/>
          </p:nvSpPr>
          <p:spPr>
            <a:xfrm flipH="1">
              <a:off x="7453080" y="635400"/>
              <a:ext cx="110880" cy="48240"/>
            </a:xfrm>
            <a:custGeom>
              <a:avLst/>
              <a:gdLst>
                <a:gd name="textAreaLeft" fmla="*/ -360 w 110880"/>
                <a:gd name="textAreaRight" fmla="*/ 111240 w 110880"/>
                <a:gd name="textAreaTop" fmla="*/ 0 h 48240"/>
                <a:gd name="textAreaBottom" fmla="*/ 48960 h 48240"/>
              </a:gdLst>
              <a:ahLst/>
              <a:rect l="textAreaLeft" t="textAreaTop" r="textAreaRight" b="textAreaBottom"/>
              <a:pathLst>
                <a:path w="1561" h="684">
                  <a:moveTo>
                    <a:pt x="1075" y="1"/>
                  </a:moveTo>
                  <a:cubicBezTo>
                    <a:pt x="1022" y="1"/>
                    <a:pt x="962" y="5"/>
                    <a:pt x="894" y="15"/>
                  </a:cubicBezTo>
                  <a:cubicBezTo>
                    <a:pt x="513" y="62"/>
                    <a:pt x="144" y="324"/>
                    <a:pt x="36" y="431"/>
                  </a:cubicBezTo>
                  <a:cubicBezTo>
                    <a:pt x="1" y="479"/>
                    <a:pt x="1" y="550"/>
                    <a:pt x="36" y="610"/>
                  </a:cubicBezTo>
                  <a:cubicBezTo>
                    <a:pt x="80" y="653"/>
                    <a:pt x="148" y="684"/>
                    <a:pt x="223" y="684"/>
                  </a:cubicBezTo>
                  <a:cubicBezTo>
                    <a:pt x="251" y="684"/>
                    <a:pt x="281" y="679"/>
                    <a:pt x="310" y="669"/>
                  </a:cubicBezTo>
                  <a:cubicBezTo>
                    <a:pt x="489" y="610"/>
                    <a:pt x="846" y="491"/>
                    <a:pt x="1156" y="467"/>
                  </a:cubicBezTo>
                  <a:cubicBezTo>
                    <a:pt x="1560" y="419"/>
                    <a:pt x="1465" y="169"/>
                    <a:pt x="1465" y="169"/>
                  </a:cubicBezTo>
                  <a:cubicBezTo>
                    <a:pt x="1465" y="169"/>
                    <a:pt x="1412" y="1"/>
                    <a:pt x="1075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8" name="Google Shape;948;p38"/>
            <p:cNvSpPr/>
            <p:nvPr/>
          </p:nvSpPr>
          <p:spPr>
            <a:xfrm flipH="1">
              <a:off x="7412760" y="855720"/>
              <a:ext cx="67680" cy="23040"/>
            </a:xfrm>
            <a:custGeom>
              <a:avLst/>
              <a:gdLst>
                <a:gd name="textAreaLeft" fmla="*/ -360 w 67680"/>
                <a:gd name="textAreaRight" fmla="*/ 68040 w 67680"/>
                <a:gd name="textAreaTop" fmla="*/ 0 h 23040"/>
                <a:gd name="textAreaBottom" fmla="*/ 23760 h 23040"/>
              </a:gdLst>
              <a:ahLst/>
              <a:rect l="textAreaLeft" t="textAreaTop" r="textAreaRight" b="textAreaBottom"/>
              <a:pathLst>
                <a:path w="954" h="331">
                  <a:moveTo>
                    <a:pt x="42" y="1"/>
                  </a:moveTo>
                  <a:cubicBezTo>
                    <a:pt x="36" y="1"/>
                    <a:pt x="30" y="3"/>
                    <a:pt x="24" y="9"/>
                  </a:cubicBezTo>
                  <a:cubicBezTo>
                    <a:pt x="1" y="21"/>
                    <a:pt x="1" y="33"/>
                    <a:pt x="24" y="57"/>
                  </a:cubicBezTo>
                  <a:cubicBezTo>
                    <a:pt x="24" y="57"/>
                    <a:pt x="286" y="331"/>
                    <a:pt x="691" y="331"/>
                  </a:cubicBezTo>
                  <a:cubicBezTo>
                    <a:pt x="763" y="331"/>
                    <a:pt x="858" y="319"/>
                    <a:pt x="929" y="307"/>
                  </a:cubicBezTo>
                  <a:cubicBezTo>
                    <a:pt x="953" y="307"/>
                    <a:pt x="953" y="271"/>
                    <a:pt x="953" y="259"/>
                  </a:cubicBezTo>
                  <a:cubicBezTo>
                    <a:pt x="953" y="236"/>
                    <a:pt x="929" y="236"/>
                    <a:pt x="917" y="236"/>
                  </a:cubicBezTo>
                  <a:cubicBezTo>
                    <a:pt x="836" y="259"/>
                    <a:pt x="759" y="269"/>
                    <a:pt x="686" y="269"/>
                  </a:cubicBezTo>
                  <a:cubicBezTo>
                    <a:pt x="311" y="269"/>
                    <a:pt x="60" y="9"/>
                    <a:pt x="60" y="9"/>
                  </a:cubicBezTo>
                  <a:cubicBezTo>
                    <a:pt x="54" y="3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9" name="Google Shape;949;p38"/>
            <p:cNvSpPr/>
            <p:nvPr/>
          </p:nvSpPr>
          <p:spPr>
            <a:xfrm flipH="1">
              <a:off x="7333560" y="807840"/>
              <a:ext cx="335160" cy="210240"/>
            </a:xfrm>
            <a:custGeom>
              <a:avLst/>
              <a:gdLst>
                <a:gd name="textAreaLeft" fmla="*/ 360 w 335160"/>
                <a:gd name="textAreaRight" fmla="*/ 336240 w 335160"/>
                <a:gd name="textAreaTop" fmla="*/ 0 h 210240"/>
                <a:gd name="textAreaBottom" fmla="*/ 210960 h 210240"/>
              </a:gdLst>
              <a:ahLst/>
              <a:rect l="textAreaLeft" t="textAreaTop" r="textAreaRight" b="textAreaBottom"/>
              <a:pathLst>
                <a:path w="4692" h="2946">
                  <a:moveTo>
                    <a:pt x="3879" y="1"/>
                  </a:moveTo>
                  <a:cubicBezTo>
                    <a:pt x="3341" y="1"/>
                    <a:pt x="746" y="86"/>
                    <a:pt x="0" y="1716"/>
                  </a:cubicBezTo>
                  <a:cubicBezTo>
                    <a:pt x="0" y="1716"/>
                    <a:pt x="413" y="2946"/>
                    <a:pt x="2033" y="2946"/>
                  </a:cubicBezTo>
                  <a:cubicBezTo>
                    <a:pt x="2217" y="2946"/>
                    <a:pt x="2416" y="2930"/>
                    <a:pt x="2632" y="2895"/>
                  </a:cubicBezTo>
                  <a:cubicBezTo>
                    <a:pt x="2632" y="2895"/>
                    <a:pt x="4203" y="2657"/>
                    <a:pt x="4691" y="764"/>
                  </a:cubicBezTo>
                  <a:lnTo>
                    <a:pt x="3977" y="2"/>
                  </a:lnTo>
                  <a:cubicBezTo>
                    <a:pt x="3977" y="2"/>
                    <a:pt x="3942" y="1"/>
                    <a:pt x="3879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0" name="Google Shape;950;p38"/>
            <p:cNvSpPr/>
            <p:nvPr/>
          </p:nvSpPr>
          <p:spPr>
            <a:xfrm flipH="1">
              <a:off x="7557120" y="782280"/>
              <a:ext cx="115200" cy="88920"/>
            </a:xfrm>
            <a:custGeom>
              <a:avLst/>
              <a:gdLst>
                <a:gd name="textAreaLeft" fmla="*/ -360 w 115200"/>
                <a:gd name="textAreaRight" fmla="*/ 115560 w 115200"/>
                <a:gd name="textAreaTop" fmla="*/ 0 h 88920"/>
                <a:gd name="textAreaBottom" fmla="*/ 89640 h 88920"/>
              </a:gdLst>
              <a:ahLst/>
              <a:rect l="textAreaLeft" t="textAreaTop" r="textAreaRight" b="textAreaBottom"/>
              <a:pathLst>
                <a:path w="1620" h="1251">
                  <a:moveTo>
                    <a:pt x="96" y="1"/>
                  </a:moveTo>
                  <a:lnTo>
                    <a:pt x="1" y="120"/>
                  </a:lnTo>
                  <a:lnTo>
                    <a:pt x="1537" y="1251"/>
                  </a:lnTo>
                  <a:lnTo>
                    <a:pt x="1620" y="11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1" name="Google Shape;951;p38"/>
            <p:cNvSpPr/>
            <p:nvPr/>
          </p:nvSpPr>
          <p:spPr>
            <a:xfrm flipH="1">
              <a:off x="7654320" y="869400"/>
              <a:ext cx="41040" cy="71640"/>
            </a:xfrm>
            <a:custGeom>
              <a:avLst/>
              <a:gdLst>
                <a:gd name="textAreaLeft" fmla="*/ -360 w 41040"/>
                <a:gd name="textAreaRight" fmla="*/ 41400 w 41040"/>
                <a:gd name="textAreaTop" fmla="*/ 0 h 71640"/>
                <a:gd name="textAreaBottom" fmla="*/ 72360 h 71640"/>
              </a:gdLst>
              <a:ahLst/>
              <a:rect l="textAreaLeft" t="textAreaTop" r="textAreaRight" b="textAreaBottom"/>
              <a:pathLst>
                <a:path w="584" h="1013">
                  <a:moveTo>
                    <a:pt x="131" y="0"/>
                  </a:moveTo>
                  <a:lnTo>
                    <a:pt x="0" y="71"/>
                  </a:lnTo>
                  <a:lnTo>
                    <a:pt x="441" y="1012"/>
                  </a:lnTo>
                  <a:lnTo>
                    <a:pt x="584" y="94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2" name="Google Shape;952;p38"/>
            <p:cNvSpPr/>
            <p:nvPr/>
          </p:nvSpPr>
          <p:spPr>
            <a:xfrm flipH="1">
              <a:off x="7359120" y="450720"/>
              <a:ext cx="501480" cy="491040"/>
            </a:xfrm>
            <a:custGeom>
              <a:avLst/>
              <a:gdLst>
                <a:gd name="textAreaLeft" fmla="*/ 360 w 501480"/>
                <a:gd name="textAreaRight" fmla="*/ 502560 w 501480"/>
                <a:gd name="textAreaTop" fmla="*/ 0 h 491040"/>
                <a:gd name="textAreaBottom" fmla="*/ 491760 h 491040"/>
              </a:gdLst>
              <a:ahLst/>
              <a:rect l="textAreaLeft" t="textAreaTop" r="textAreaRight" b="textAreaBottom"/>
              <a:pathLst>
                <a:path w="7014" h="6868">
                  <a:moveTo>
                    <a:pt x="3734" y="1"/>
                  </a:moveTo>
                  <a:cubicBezTo>
                    <a:pt x="3566" y="1"/>
                    <a:pt x="3389" y="7"/>
                    <a:pt x="3203" y="22"/>
                  </a:cubicBezTo>
                  <a:cubicBezTo>
                    <a:pt x="1048" y="200"/>
                    <a:pt x="0" y="1903"/>
                    <a:pt x="0" y="3308"/>
                  </a:cubicBezTo>
                  <a:cubicBezTo>
                    <a:pt x="12" y="5415"/>
                    <a:pt x="1167" y="5773"/>
                    <a:pt x="2239" y="6868"/>
                  </a:cubicBezTo>
                  <a:lnTo>
                    <a:pt x="2501" y="5011"/>
                  </a:lnTo>
                  <a:lnTo>
                    <a:pt x="1763" y="2808"/>
                  </a:lnTo>
                  <a:cubicBezTo>
                    <a:pt x="1990" y="2281"/>
                    <a:pt x="2307" y="2219"/>
                    <a:pt x="2445" y="2219"/>
                  </a:cubicBezTo>
                  <a:cubicBezTo>
                    <a:pt x="2487" y="2219"/>
                    <a:pt x="2513" y="2225"/>
                    <a:pt x="2513" y="2225"/>
                  </a:cubicBezTo>
                  <a:cubicBezTo>
                    <a:pt x="2501" y="2177"/>
                    <a:pt x="3132" y="1867"/>
                    <a:pt x="3132" y="1820"/>
                  </a:cubicBezTo>
                  <a:cubicBezTo>
                    <a:pt x="3839" y="1100"/>
                    <a:pt x="4534" y="868"/>
                    <a:pt x="5136" y="868"/>
                  </a:cubicBezTo>
                  <a:cubicBezTo>
                    <a:pt x="6227" y="868"/>
                    <a:pt x="7013" y="1629"/>
                    <a:pt x="7013" y="1629"/>
                  </a:cubicBezTo>
                  <a:cubicBezTo>
                    <a:pt x="7013" y="1629"/>
                    <a:pt x="6351" y="1"/>
                    <a:pt x="3734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53" name="Google Shape;953;p38"/>
            <p:cNvSpPr/>
            <p:nvPr/>
          </p:nvSpPr>
          <p:spPr>
            <a:xfrm flipH="1">
              <a:off x="7376400" y="484920"/>
              <a:ext cx="313920" cy="116640"/>
            </a:xfrm>
            <a:custGeom>
              <a:avLst/>
              <a:gdLst>
                <a:gd name="textAreaLeft" fmla="*/ -360 w 313920"/>
                <a:gd name="textAreaRight" fmla="*/ 314280 w 313920"/>
                <a:gd name="textAreaTop" fmla="*/ 0 h 116640"/>
                <a:gd name="textAreaBottom" fmla="*/ 117360 h 116640"/>
              </a:gdLst>
              <a:ahLst/>
              <a:rect l="textAreaLeft" t="textAreaTop" r="textAreaRight" b="textAreaBottom"/>
              <a:pathLst>
                <a:path w="4394" h="1641">
                  <a:moveTo>
                    <a:pt x="2239" y="0"/>
                  </a:moveTo>
                  <a:cubicBezTo>
                    <a:pt x="2043" y="0"/>
                    <a:pt x="1829" y="17"/>
                    <a:pt x="1596" y="57"/>
                  </a:cubicBezTo>
                  <a:cubicBezTo>
                    <a:pt x="1" y="319"/>
                    <a:pt x="453" y="1640"/>
                    <a:pt x="453" y="1640"/>
                  </a:cubicBezTo>
                  <a:cubicBezTo>
                    <a:pt x="453" y="1640"/>
                    <a:pt x="943" y="954"/>
                    <a:pt x="1831" y="954"/>
                  </a:cubicBezTo>
                  <a:cubicBezTo>
                    <a:pt x="1969" y="954"/>
                    <a:pt x="2117" y="971"/>
                    <a:pt x="2275" y="1009"/>
                  </a:cubicBezTo>
                  <a:cubicBezTo>
                    <a:pt x="2703" y="1106"/>
                    <a:pt x="3249" y="1202"/>
                    <a:pt x="3646" y="1202"/>
                  </a:cubicBezTo>
                  <a:cubicBezTo>
                    <a:pt x="4132" y="1202"/>
                    <a:pt x="4394" y="1058"/>
                    <a:pt x="3942" y="593"/>
                  </a:cubicBezTo>
                  <a:cubicBezTo>
                    <a:pt x="3942" y="593"/>
                    <a:pt x="3402" y="0"/>
                    <a:pt x="2239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680" bIns="58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54" name="Google Shape;954;p38"/>
            <p:cNvSpPr/>
            <p:nvPr/>
          </p:nvSpPr>
          <p:spPr>
            <a:xfrm flipH="1">
              <a:off x="7628760" y="550440"/>
              <a:ext cx="125640" cy="253440"/>
            </a:xfrm>
            <a:custGeom>
              <a:avLst/>
              <a:gdLst>
                <a:gd name="textAreaLeft" fmla="*/ 360 w 125640"/>
                <a:gd name="textAreaRight" fmla="*/ 126720 w 125640"/>
                <a:gd name="textAreaTop" fmla="*/ 0 h 253440"/>
                <a:gd name="textAreaBottom" fmla="*/ 254160 h 253440"/>
              </a:gdLst>
              <a:ahLst/>
              <a:rect l="textAreaLeft" t="textAreaTop" r="textAreaRight" b="textAreaBottom"/>
              <a:pathLst>
                <a:path w="1763" h="3549">
                  <a:moveTo>
                    <a:pt x="1191" y="0"/>
                  </a:moveTo>
                  <a:lnTo>
                    <a:pt x="1" y="703"/>
                  </a:lnTo>
                  <a:lnTo>
                    <a:pt x="227" y="3024"/>
                  </a:lnTo>
                  <a:lnTo>
                    <a:pt x="1382" y="3548"/>
                  </a:lnTo>
                  <a:cubicBezTo>
                    <a:pt x="1382" y="3548"/>
                    <a:pt x="1763" y="2405"/>
                    <a:pt x="1191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55" name="Google Shape;955;p38"/>
            <p:cNvSpPr/>
            <p:nvPr/>
          </p:nvSpPr>
          <p:spPr>
            <a:xfrm flipH="1">
              <a:off x="7647480" y="734760"/>
              <a:ext cx="159480" cy="145080"/>
            </a:xfrm>
            <a:custGeom>
              <a:avLst/>
              <a:gdLst>
                <a:gd name="textAreaLeft" fmla="*/ 360 w 159480"/>
                <a:gd name="textAreaRight" fmla="*/ 160560 w 159480"/>
                <a:gd name="textAreaTop" fmla="*/ 0 h 145080"/>
                <a:gd name="textAreaBottom" fmla="*/ 145800 h 145080"/>
              </a:gdLst>
              <a:ahLst/>
              <a:rect l="textAreaLeft" t="textAreaTop" r="textAreaRight" b="textAreaBottom"/>
              <a:pathLst>
                <a:path w="2239" h="2038">
                  <a:moveTo>
                    <a:pt x="1144" y="0"/>
                  </a:moveTo>
                  <a:cubicBezTo>
                    <a:pt x="1061" y="0"/>
                    <a:pt x="977" y="11"/>
                    <a:pt x="893" y="33"/>
                  </a:cubicBezTo>
                  <a:cubicBezTo>
                    <a:pt x="334" y="164"/>
                    <a:pt x="0" y="699"/>
                    <a:pt x="131" y="1247"/>
                  </a:cubicBezTo>
                  <a:cubicBezTo>
                    <a:pt x="233" y="1725"/>
                    <a:pt x="647" y="2037"/>
                    <a:pt x="1106" y="2037"/>
                  </a:cubicBezTo>
                  <a:cubicBezTo>
                    <a:pt x="1185" y="2037"/>
                    <a:pt x="1266" y="2028"/>
                    <a:pt x="1346" y="2009"/>
                  </a:cubicBezTo>
                  <a:cubicBezTo>
                    <a:pt x="1905" y="1890"/>
                    <a:pt x="2239" y="1342"/>
                    <a:pt x="2108" y="783"/>
                  </a:cubicBezTo>
                  <a:cubicBezTo>
                    <a:pt x="2007" y="319"/>
                    <a:pt x="1599" y="0"/>
                    <a:pt x="1144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720" bIns="72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6" name="Google Shape;956;p38"/>
            <p:cNvSpPr/>
            <p:nvPr/>
          </p:nvSpPr>
          <p:spPr>
            <a:xfrm flipH="1">
              <a:off x="7691760" y="780480"/>
              <a:ext cx="68400" cy="54000"/>
            </a:xfrm>
            <a:custGeom>
              <a:avLst/>
              <a:gdLst>
                <a:gd name="textAreaLeft" fmla="*/ -360 w 68400"/>
                <a:gd name="textAreaRight" fmla="*/ 68760 w 68400"/>
                <a:gd name="textAreaTop" fmla="*/ 0 h 54000"/>
                <a:gd name="textAreaBottom" fmla="*/ 54720 h 54000"/>
              </a:gdLst>
              <a:ahLst/>
              <a:rect l="textAreaLeft" t="textAreaTop" r="textAreaRight" b="textAreaBottom"/>
              <a:pathLst>
                <a:path w="965" h="764">
                  <a:moveTo>
                    <a:pt x="186" y="1"/>
                  </a:moveTo>
                  <a:cubicBezTo>
                    <a:pt x="93" y="1"/>
                    <a:pt x="29" y="14"/>
                    <a:pt x="24" y="14"/>
                  </a:cubicBezTo>
                  <a:cubicBezTo>
                    <a:pt x="12" y="14"/>
                    <a:pt x="0" y="49"/>
                    <a:pt x="0" y="61"/>
                  </a:cubicBezTo>
                  <a:cubicBezTo>
                    <a:pt x="0" y="73"/>
                    <a:pt x="24" y="85"/>
                    <a:pt x="36" y="85"/>
                  </a:cubicBezTo>
                  <a:cubicBezTo>
                    <a:pt x="36" y="85"/>
                    <a:pt x="88" y="75"/>
                    <a:pt x="167" y="75"/>
                  </a:cubicBezTo>
                  <a:cubicBezTo>
                    <a:pt x="278" y="75"/>
                    <a:pt x="443" y="95"/>
                    <a:pt x="596" y="192"/>
                  </a:cubicBezTo>
                  <a:cubicBezTo>
                    <a:pt x="739" y="299"/>
                    <a:pt x="846" y="478"/>
                    <a:pt x="893" y="728"/>
                  </a:cubicBezTo>
                  <a:cubicBezTo>
                    <a:pt x="893" y="740"/>
                    <a:pt x="905" y="764"/>
                    <a:pt x="917" y="764"/>
                  </a:cubicBezTo>
                  <a:cubicBezTo>
                    <a:pt x="953" y="764"/>
                    <a:pt x="965" y="752"/>
                    <a:pt x="965" y="716"/>
                  </a:cubicBezTo>
                  <a:cubicBezTo>
                    <a:pt x="917" y="442"/>
                    <a:pt x="810" y="252"/>
                    <a:pt x="631" y="133"/>
                  </a:cubicBezTo>
                  <a:cubicBezTo>
                    <a:pt x="482" y="24"/>
                    <a:pt x="309" y="1"/>
                    <a:pt x="186" y="1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857" name="Google Shape;957;p38"/>
          <p:cNvSpPr/>
          <p:nvPr/>
        </p:nvSpPr>
        <p:spPr>
          <a:xfrm>
            <a:off x="1814760" y="2906280"/>
            <a:ext cx="338724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Google Shape;958;p38">
            <a:hlinkClick r:id="rId1"/>
          </p:cNvPr>
          <p:cNvSpPr/>
          <p:nvPr/>
        </p:nvSpPr>
        <p:spPr>
          <a:xfrm>
            <a:off x="5304960" y="290592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Google Shape;959;p38">
            <a:hlinkClick r:id="rId2"/>
          </p:cNvPr>
          <p:cNvSpPr/>
          <p:nvPr/>
        </p:nvSpPr>
        <p:spPr>
          <a:xfrm>
            <a:off x="5392800" y="299520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60" name="Google Shape;960;p38"/>
          <p:cNvGrpSpPr/>
          <p:nvPr/>
        </p:nvGrpSpPr>
        <p:grpSpPr>
          <a:xfrm>
            <a:off x="905400" y="2905920"/>
            <a:ext cx="806760" cy="357120"/>
            <a:chOff x="905400" y="2905920"/>
            <a:chExt cx="806760" cy="357120"/>
          </a:xfrm>
        </p:grpSpPr>
        <p:sp>
          <p:nvSpPr>
            <p:cNvPr id="861" name="Google Shape;961;p38"/>
            <p:cNvSpPr/>
            <p:nvPr/>
          </p:nvSpPr>
          <p:spPr>
            <a:xfrm>
              <a:off x="905400" y="290592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2" name="Google Shape;962;p38"/>
            <p:cNvSpPr/>
            <p:nvPr/>
          </p:nvSpPr>
          <p:spPr>
            <a:xfrm flipH="1">
              <a:off x="1011960" y="300276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3" name="Google Shape;963;p38"/>
            <p:cNvSpPr/>
            <p:nvPr/>
          </p:nvSpPr>
          <p:spPr>
            <a:xfrm flipH="1">
              <a:off x="1234800" y="300276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4" name="Google Shape;964;p38"/>
            <p:cNvSpPr/>
            <p:nvPr/>
          </p:nvSpPr>
          <p:spPr>
            <a:xfrm flipH="1">
              <a:off x="1456920" y="300024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65" name="Google Shape;965;p38"/>
          <p:cNvSpPr/>
          <p:nvPr/>
        </p:nvSpPr>
        <p:spPr>
          <a:xfrm>
            <a:off x="1814760" y="323640"/>
            <a:ext cx="338724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Google Shape;966;p38">
            <a:hlinkClick r:id="rId3"/>
          </p:cNvPr>
          <p:cNvSpPr/>
          <p:nvPr/>
        </p:nvSpPr>
        <p:spPr>
          <a:xfrm>
            <a:off x="5304960" y="32364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Google Shape;967;p38">
            <a:hlinkClick r:id="rId4"/>
          </p:cNvPr>
          <p:cNvSpPr/>
          <p:nvPr/>
        </p:nvSpPr>
        <p:spPr>
          <a:xfrm>
            <a:off x="5392800" y="41292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68" name="Google Shape;968;p38"/>
          <p:cNvGrpSpPr/>
          <p:nvPr/>
        </p:nvGrpSpPr>
        <p:grpSpPr>
          <a:xfrm>
            <a:off x="905400" y="323640"/>
            <a:ext cx="806760" cy="357120"/>
            <a:chOff x="905400" y="323640"/>
            <a:chExt cx="806760" cy="357120"/>
          </a:xfrm>
        </p:grpSpPr>
        <p:sp>
          <p:nvSpPr>
            <p:cNvPr id="869" name="Google Shape;969;p38"/>
            <p:cNvSpPr/>
            <p:nvPr/>
          </p:nvSpPr>
          <p:spPr>
            <a:xfrm>
              <a:off x="905400" y="32364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0" name="Google Shape;970;p38"/>
            <p:cNvSpPr/>
            <p:nvPr/>
          </p:nvSpPr>
          <p:spPr>
            <a:xfrm flipH="1">
              <a:off x="1011960" y="42012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1" name="Google Shape;971;p38"/>
            <p:cNvSpPr/>
            <p:nvPr/>
          </p:nvSpPr>
          <p:spPr>
            <a:xfrm flipH="1">
              <a:off x="1234800" y="42012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2" name="Google Shape;972;p38"/>
            <p:cNvSpPr/>
            <p:nvPr/>
          </p:nvSpPr>
          <p:spPr>
            <a:xfrm flipH="1">
              <a:off x="1456920" y="41796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873" name="Google Shape;973;p38" descr="A blue and black sign with white letters&#10;&#10;AI-generated content may be incorrect."/>
          <p:cNvPicPr/>
          <p:nvPr/>
        </p:nvPicPr>
        <p:blipFill>
          <a:blip r:embed="rId5"/>
          <a:srcRect l="0" t="0" r="0" b="49189"/>
          <a:stretch/>
        </p:blipFill>
        <p:spPr>
          <a:xfrm>
            <a:off x="1889280" y="422280"/>
            <a:ext cx="639000" cy="212760"/>
          </a:xfrm>
          <a:prstGeom prst="rect">
            <a:avLst/>
          </a:prstGeom>
          <a:ln w="0">
            <a:noFill/>
          </a:ln>
        </p:spPr>
      </p:pic>
      <p:pic>
        <p:nvPicPr>
          <p:cNvPr id="874" name="Google Shape;974;p38" descr="A blue and black sign with white letters&#10;&#10;AI-generated content may be incorrect."/>
          <p:cNvPicPr/>
          <p:nvPr/>
        </p:nvPicPr>
        <p:blipFill>
          <a:blip r:embed="rId6"/>
          <a:srcRect l="0" t="0" r="0" b="49189"/>
          <a:stretch/>
        </p:blipFill>
        <p:spPr>
          <a:xfrm>
            <a:off x="1890360" y="2997360"/>
            <a:ext cx="639000" cy="212760"/>
          </a:xfrm>
          <a:prstGeom prst="rect">
            <a:avLst/>
          </a:prstGeom>
          <a:ln w="0">
            <a:noFill/>
          </a:ln>
        </p:spPr>
      </p:pic>
      <p:pic>
        <p:nvPicPr>
          <p:cNvPr id="875" name="Google Shape;975;p38" descr="A blue and black sign with white letters&#10;&#10;AI-generated content may be incorrect."/>
          <p:cNvPicPr/>
          <p:nvPr/>
        </p:nvPicPr>
        <p:blipFill>
          <a:blip r:embed="rId7"/>
          <a:srcRect l="0" t="0" r="0" b="49189"/>
          <a:stretch/>
        </p:blipFill>
        <p:spPr>
          <a:xfrm>
            <a:off x="7672680" y="1458360"/>
            <a:ext cx="315720" cy="10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980;p39"/>
          <p:cNvSpPr/>
          <p:nvPr/>
        </p:nvSpPr>
        <p:spPr>
          <a:xfrm>
            <a:off x="720000" y="2571840"/>
            <a:ext cx="5127840" cy="195336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Google Shape;981;p39"/>
          <p:cNvSpPr/>
          <p:nvPr/>
        </p:nvSpPr>
        <p:spPr>
          <a:xfrm>
            <a:off x="1814760" y="2715480"/>
            <a:ext cx="338724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Google Shape;982;p39">
            <a:hlinkClick r:id="rId2"/>
          </p:cNvPr>
          <p:cNvSpPr/>
          <p:nvPr/>
        </p:nvSpPr>
        <p:spPr>
          <a:xfrm>
            <a:off x="5304960" y="271512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Google Shape;983;p39">
            <a:hlinkClick r:id="rId3"/>
          </p:cNvPr>
          <p:cNvSpPr/>
          <p:nvPr/>
        </p:nvSpPr>
        <p:spPr>
          <a:xfrm>
            <a:off x="5392800" y="280440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80" name="Google Shape;984;p39"/>
          <p:cNvGrpSpPr/>
          <p:nvPr/>
        </p:nvGrpSpPr>
        <p:grpSpPr>
          <a:xfrm>
            <a:off x="905400" y="2715120"/>
            <a:ext cx="806760" cy="357120"/>
            <a:chOff x="905400" y="2715120"/>
            <a:chExt cx="806760" cy="357120"/>
          </a:xfrm>
        </p:grpSpPr>
        <p:sp>
          <p:nvSpPr>
            <p:cNvPr id="881" name="Google Shape;985;p39"/>
            <p:cNvSpPr/>
            <p:nvPr/>
          </p:nvSpPr>
          <p:spPr>
            <a:xfrm>
              <a:off x="905400" y="271512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2" name="Google Shape;986;p39"/>
            <p:cNvSpPr/>
            <p:nvPr/>
          </p:nvSpPr>
          <p:spPr>
            <a:xfrm flipH="1">
              <a:off x="1011960" y="281196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83" name="Google Shape;987;p39"/>
            <p:cNvSpPr/>
            <p:nvPr/>
          </p:nvSpPr>
          <p:spPr>
            <a:xfrm flipH="1">
              <a:off x="1234800" y="281196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84" name="Google Shape;988;p39"/>
            <p:cNvSpPr/>
            <p:nvPr/>
          </p:nvSpPr>
          <p:spPr>
            <a:xfrm flipH="1">
              <a:off x="1456920" y="280944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905400" y="3169800"/>
            <a:ext cx="47566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dk2"/>
                </a:solidFill>
                <a:latin typeface="Krona One"/>
                <a:ea typeface="Krona One"/>
              </a:rPr>
              <a:t>Would you like to ask any questions or clarify anything?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Google Shape;990;p39"/>
          <p:cNvSpPr/>
          <p:nvPr/>
        </p:nvSpPr>
        <p:spPr>
          <a:xfrm flipH="1" rot="6691800">
            <a:off x="-1493280" y="-651960"/>
            <a:ext cx="3935520" cy="2459520"/>
          </a:xfrm>
          <a:custGeom>
            <a:avLst/>
            <a:gdLst>
              <a:gd name="textAreaLeft" fmla="*/ -360 w 3935520"/>
              <a:gd name="textAreaRight" fmla="*/ 3935880 w 3935520"/>
              <a:gd name="textAreaTop" fmla="*/ 0 h 2459520"/>
              <a:gd name="textAreaBottom" fmla="*/ 2460240 h 2459520"/>
            </a:gdLst>
            <a:ahLst/>
            <a:rect l="textAreaLeft" t="textAreaTop" r="textAreaRight" b="textAreaBottom"/>
            <a:pathLst>
              <a:path w="52460" h="32788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87" name="Google Shape;991;p39"/>
          <p:cNvGrpSpPr/>
          <p:nvPr/>
        </p:nvGrpSpPr>
        <p:grpSpPr>
          <a:xfrm>
            <a:off x="7245720" y="-810360"/>
            <a:ext cx="2025360" cy="1646280"/>
            <a:chOff x="7245720" y="-810360"/>
            <a:chExt cx="2025360" cy="1646280"/>
          </a:xfrm>
        </p:grpSpPr>
        <p:sp>
          <p:nvSpPr>
            <p:cNvPr id="888" name="Google Shape;992;p39"/>
            <p:cNvSpPr/>
            <p:nvPr/>
          </p:nvSpPr>
          <p:spPr>
            <a:xfrm rot="14945400">
              <a:off x="7711200" y="-862200"/>
              <a:ext cx="1093680" cy="1750320"/>
            </a:xfrm>
            <a:custGeom>
              <a:avLst/>
              <a:gdLst>
                <a:gd name="textAreaLeft" fmla="*/ 0 w 1093680"/>
                <a:gd name="textAreaRight" fmla="*/ 1094400 w 1093680"/>
                <a:gd name="textAreaTop" fmla="*/ 0 h 1750320"/>
                <a:gd name="textAreaBottom" fmla="*/ 1751040 h 175032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9" name="Google Shape;993;p39"/>
            <p:cNvSpPr/>
            <p:nvPr/>
          </p:nvSpPr>
          <p:spPr>
            <a:xfrm rot="14945400">
              <a:off x="7902000" y="-802800"/>
              <a:ext cx="873720" cy="1586160"/>
            </a:xfrm>
            <a:custGeom>
              <a:avLst/>
              <a:gdLst>
                <a:gd name="textAreaLeft" fmla="*/ 0 w 873720"/>
                <a:gd name="textAreaRight" fmla="*/ 874440 w 873720"/>
                <a:gd name="textAreaTop" fmla="*/ 0 h 1586160"/>
                <a:gd name="textAreaBottom" fmla="*/ 1586880 h 158616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90" name="Google Shape;994;p39"/>
          <p:cNvGrpSpPr/>
          <p:nvPr/>
        </p:nvGrpSpPr>
        <p:grpSpPr>
          <a:xfrm>
            <a:off x="8026920" y="-372600"/>
            <a:ext cx="1622880" cy="2028240"/>
            <a:chOff x="8026920" y="-372600"/>
            <a:chExt cx="1622880" cy="2028240"/>
          </a:xfrm>
        </p:grpSpPr>
        <p:sp>
          <p:nvSpPr>
            <p:cNvPr id="891" name="Google Shape;995;p39"/>
            <p:cNvSpPr/>
            <p:nvPr/>
          </p:nvSpPr>
          <p:spPr>
            <a:xfrm rot="11958600">
              <a:off x="8287200" y="-239760"/>
              <a:ext cx="1101960" cy="1762920"/>
            </a:xfrm>
            <a:custGeom>
              <a:avLst/>
              <a:gdLst>
                <a:gd name="textAreaLeft" fmla="*/ 0 w 1101960"/>
                <a:gd name="textAreaRight" fmla="*/ 1102680 w 1101960"/>
                <a:gd name="textAreaTop" fmla="*/ 0 h 1762920"/>
                <a:gd name="textAreaBottom" fmla="*/ 1763640 h 1762920"/>
              </a:gdLst>
              <a:ahLst/>
              <a:rect l="textAreaLeft" t="textAreaTop" r="textAreaRight" b="textAreaBottom"/>
              <a:pathLst>
                <a:path w="20705" h="3312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2" name="Google Shape;996;p39"/>
            <p:cNvSpPr/>
            <p:nvPr/>
          </p:nvSpPr>
          <p:spPr>
            <a:xfrm rot="11958600">
              <a:off x="8433000" y="-233280"/>
              <a:ext cx="880200" cy="1597680"/>
            </a:xfrm>
            <a:custGeom>
              <a:avLst/>
              <a:gdLst>
                <a:gd name="textAreaLeft" fmla="*/ 0 w 880200"/>
                <a:gd name="textAreaRight" fmla="*/ 880920 w 880200"/>
                <a:gd name="textAreaTop" fmla="*/ 0 h 1597680"/>
                <a:gd name="textAreaBottom" fmla="*/ 1598400 h 1597680"/>
              </a:gdLst>
              <a:ahLst/>
              <a:rect l="textAreaLeft" t="textAreaTop" r="textAreaRight" b="textAreaBottom"/>
              <a:pathLst>
                <a:path w="16539" h="30017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893" name="Google Shape;997;p39" descr="A blue and black sign with white letters&#10;&#10;AI-generated content may be incorrect."/>
          <p:cNvPicPr/>
          <p:nvPr/>
        </p:nvPicPr>
        <p:blipFill>
          <a:blip r:embed="rId4"/>
          <a:srcRect l="0" t="0" r="0" b="49189"/>
          <a:stretch/>
        </p:blipFill>
        <p:spPr>
          <a:xfrm>
            <a:off x="1887840" y="2790000"/>
            <a:ext cx="639000" cy="212760"/>
          </a:xfrm>
          <a:prstGeom prst="rect">
            <a:avLst/>
          </a:prstGeom>
          <a:ln w="0">
            <a:noFill/>
          </a:ln>
        </p:spPr>
      </p:pic>
      <p:pic>
        <p:nvPicPr>
          <p:cNvPr id="894" name="Google Shape;998;p39" descr="A blue and black sign with white letters&#10;&#10;AI-generated content may be incorrect."/>
          <p:cNvPicPr/>
          <p:nvPr/>
        </p:nvPicPr>
        <p:blipFill>
          <a:blip r:embed="rId5"/>
          <a:srcRect l="0" t="0" r="0" b="49189"/>
          <a:stretch/>
        </p:blipFill>
        <p:spPr>
          <a:xfrm>
            <a:off x="2949480" y="2396880"/>
            <a:ext cx="417960" cy="138960"/>
          </a:xfrm>
          <a:prstGeom prst="rect">
            <a:avLst/>
          </a:prstGeom>
          <a:ln w="0">
            <a:noFill/>
          </a:ln>
        </p:spPr>
      </p:pic>
      <p:pic>
        <p:nvPicPr>
          <p:cNvPr id="895" name="Google Shape;999;p39" descr="A blue and black sign with white letters&#10;&#10;AI-generated content may be incorrect."/>
          <p:cNvPicPr/>
          <p:nvPr/>
        </p:nvPicPr>
        <p:blipFill>
          <a:blip r:embed="rId6"/>
          <a:srcRect l="0" t="0" r="0" b="49189"/>
          <a:stretch/>
        </p:blipFill>
        <p:spPr>
          <a:xfrm>
            <a:off x="6500520" y="3959280"/>
            <a:ext cx="417960" cy="138960"/>
          </a:xfrm>
          <a:prstGeom prst="rect">
            <a:avLst/>
          </a:prstGeom>
          <a:ln w="0">
            <a:noFill/>
          </a:ln>
        </p:spPr>
      </p:pic>
      <p:pic>
        <p:nvPicPr>
          <p:cNvPr id="896" name="Google Shape;1000;p39" descr="A blue and black sign with white letters&#10;&#10;AI-generated content may be incorrect."/>
          <p:cNvPicPr/>
          <p:nvPr/>
        </p:nvPicPr>
        <p:blipFill>
          <a:blip r:embed="rId7"/>
          <a:srcRect l="0" t="0" r="0" b="49189"/>
          <a:stretch/>
        </p:blipFill>
        <p:spPr>
          <a:xfrm>
            <a:off x="8193600" y="3548880"/>
            <a:ext cx="417960" cy="13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6951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000" spc="-1" strike="noStrike">
                <a:solidFill>
                  <a:schemeClr val="dk2"/>
                </a:solidFill>
                <a:latin typeface="Krona One"/>
                <a:ea typeface="Krona One"/>
              </a:rPr>
              <a:t>Introduction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Google Shape;460;p21"/>
          <p:cNvSpPr/>
          <p:nvPr/>
        </p:nvSpPr>
        <p:spPr>
          <a:xfrm>
            <a:off x="720000" y="1310040"/>
            <a:ext cx="3295080" cy="12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GB" sz="1050" spc="-1" strike="noStrike">
                <a:solidFill>
                  <a:schemeClr val="dk2"/>
                </a:solidFill>
                <a:latin typeface="DM Sans"/>
                <a:ea typeface="DM Sans"/>
              </a:rPr>
              <a:t>About the Project:</a:t>
            </a:r>
            <a:endParaRPr b="0" lang="en-GB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The NHS Mental Health App is a digital platform designed to provide accessible, reliable, and innovative mental health support to Gateshead residents.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Google Shape;461;p21"/>
          <p:cNvSpPr/>
          <p:nvPr/>
        </p:nvSpPr>
        <p:spPr>
          <a:xfrm>
            <a:off x="1644120" y="332280"/>
            <a:ext cx="634572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Google Shape;462;p21">
            <a:hlinkClick r:id="rId1"/>
          </p:cNvPr>
          <p:cNvSpPr/>
          <p:nvPr/>
        </p:nvSpPr>
        <p:spPr>
          <a:xfrm>
            <a:off x="8066160" y="33192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Google Shape;463;p21">
            <a:hlinkClick r:id="rId2"/>
          </p:cNvPr>
          <p:cNvSpPr/>
          <p:nvPr/>
        </p:nvSpPr>
        <p:spPr>
          <a:xfrm>
            <a:off x="8153640" y="42120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33" name="Google Shape;464;p21"/>
          <p:cNvGrpSpPr/>
          <p:nvPr/>
        </p:nvGrpSpPr>
        <p:grpSpPr>
          <a:xfrm>
            <a:off x="720000" y="331920"/>
            <a:ext cx="806760" cy="357120"/>
            <a:chOff x="720000" y="331920"/>
            <a:chExt cx="806760" cy="357120"/>
          </a:xfrm>
        </p:grpSpPr>
        <p:sp>
          <p:nvSpPr>
            <p:cNvPr id="434" name="Google Shape;465;p21"/>
            <p:cNvSpPr/>
            <p:nvPr/>
          </p:nvSpPr>
          <p:spPr>
            <a:xfrm>
              <a:off x="720000" y="33192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5" name="Google Shape;466;p21"/>
            <p:cNvSpPr/>
            <p:nvPr/>
          </p:nvSpPr>
          <p:spPr>
            <a:xfrm flipH="1">
              <a:off x="826560" y="42876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6" name="Google Shape;467;p21"/>
            <p:cNvSpPr/>
            <p:nvPr/>
          </p:nvSpPr>
          <p:spPr>
            <a:xfrm flipH="1">
              <a:off x="1049400" y="42876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7" name="Google Shape;468;p21"/>
            <p:cNvSpPr/>
            <p:nvPr/>
          </p:nvSpPr>
          <p:spPr>
            <a:xfrm flipH="1">
              <a:off x="1271520" y="42624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38" name="Google Shape;469;p21"/>
          <p:cNvSpPr/>
          <p:nvPr/>
        </p:nvSpPr>
        <p:spPr>
          <a:xfrm>
            <a:off x="4572000" y="1381680"/>
            <a:ext cx="3418200" cy="10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GB" sz="1050" spc="-1" strike="noStrike">
                <a:solidFill>
                  <a:schemeClr val="dk2"/>
                </a:solidFill>
                <a:latin typeface="DM Sans"/>
                <a:ea typeface="DM Sans"/>
              </a:rPr>
              <a:t>Purpose of the Meeting:</a:t>
            </a:r>
            <a:endParaRPr b="0" lang="en-GB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This meeting aims to present our project concept, discuss the development process, and gather valuable feedback from the client to align with their expectations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Google Shape;470;p21" descr="A blue and black sign with white letters&#10;&#10;AI-generated content may be incorrect."/>
          <p:cNvPicPr/>
          <p:nvPr/>
        </p:nvPicPr>
        <p:blipFill>
          <a:blip r:embed="rId3"/>
          <a:srcRect l="0" t="1038" r="0" b="48105"/>
          <a:stretch/>
        </p:blipFill>
        <p:spPr>
          <a:xfrm>
            <a:off x="1807920" y="390240"/>
            <a:ext cx="667440" cy="263880"/>
          </a:xfrm>
          <a:prstGeom prst="rect">
            <a:avLst/>
          </a:prstGeom>
          <a:ln w="0">
            <a:noFill/>
          </a:ln>
        </p:spPr>
      </p:pic>
      <p:pic>
        <p:nvPicPr>
          <p:cNvPr id="440" name="Google Shape;471;p21" descr=""/>
          <p:cNvPicPr/>
          <p:nvPr/>
        </p:nvPicPr>
        <p:blipFill>
          <a:blip r:embed="rId4"/>
          <a:stretch/>
        </p:blipFill>
        <p:spPr>
          <a:xfrm>
            <a:off x="3059280" y="2474280"/>
            <a:ext cx="2363760" cy="23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720000" y="6951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latin typeface="Krona One"/>
                <a:ea typeface="Krona One"/>
              </a:rPr>
              <a:t>End of Presentation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98" name="Google Shape;1006;p40"/>
          <p:cNvGrpSpPr/>
          <p:nvPr/>
        </p:nvGrpSpPr>
        <p:grpSpPr>
          <a:xfrm>
            <a:off x="4550040" y="1452960"/>
            <a:ext cx="1080000" cy="3058560"/>
            <a:chOff x="4550040" y="1452960"/>
            <a:chExt cx="1080000" cy="3058560"/>
          </a:xfrm>
        </p:grpSpPr>
        <p:sp>
          <p:nvSpPr>
            <p:cNvPr id="899" name="Google Shape;1007;p40"/>
            <p:cNvSpPr/>
            <p:nvPr/>
          </p:nvSpPr>
          <p:spPr>
            <a:xfrm>
              <a:off x="4841280" y="1524240"/>
              <a:ext cx="369720" cy="338760"/>
            </a:xfrm>
            <a:custGeom>
              <a:avLst/>
              <a:gdLst>
                <a:gd name="textAreaLeft" fmla="*/ 0 w 369720"/>
                <a:gd name="textAreaRight" fmla="*/ 370440 w 369720"/>
                <a:gd name="textAreaTop" fmla="*/ 0 h 338760"/>
                <a:gd name="textAreaBottom" fmla="*/ 339480 h 338760"/>
              </a:gdLst>
              <a:ahLst/>
              <a:rect l="textAreaLeft" t="textAreaTop" r="textAreaRight" b="textAreaBottom"/>
              <a:pathLst>
                <a:path w="17572" h="16107">
                  <a:moveTo>
                    <a:pt x="9065" y="0"/>
                  </a:moveTo>
                  <a:cubicBezTo>
                    <a:pt x="8592" y="0"/>
                    <a:pt x="8108" y="35"/>
                    <a:pt x="7623" y="111"/>
                  </a:cubicBezTo>
                  <a:cubicBezTo>
                    <a:pt x="4674" y="567"/>
                    <a:pt x="2243" y="2481"/>
                    <a:pt x="2091" y="3697"/>
                  </a:cubicBezTo>
                  <a:cubicBezTo>
                    <a:pt x="2030" y="4336"/>
                    <a:pt x="2182" y="6190"/>
                    <a:pt x="2607" y="8226"/>
                  </a:cubicBezTo>
                  <a:cubicBezTo>
                    <a:pt x="2443" y="8117"/>
                    <a:pt x="2224" y="8062"/>
                    <a:pt x="1944" y="8062"/>
                  </a:cubicBezTo>
                  <a:cubicBezTo>
                    <a:pt x="1757" y="8062"/>
                    <a:pt x="1543" y="8086"/>
                    <a:pt x="1300" y="8135"/>
                  </a:cubicBezTo>
                  <a:cubicBezTo>
                    <a:pt x="1" y="8390"/>
                    <a:pt x="1093" y="12061"/>
                    <a:pt x="2644" y="12061"/>
                  </a:cubicBezTo>
                  <a:cubicBezTo>
                    <a:pt x="2944" y="12061"/>
                    <a:pt x="3260" y="11925"/>
                    <a:pt x="3580" y="11600"/>
                  </a:cubicBezTo>
                  <a:cubicBezTo>
                    <a:pt x="3610" y="11661"/>
                    <a:pt x="3610" y="11691"/>
                    <a:pt x="3671" y="11782"/>
                  </a:cubicBezTo>
                  <a:cubicBezTo>
                    <a:pt x="4066" y="12725"/>
                    <a:pt x="4522" y="13576"/>
                    <a:pt x="5100" y="14184"/>
                  </a:cubicBezTo>
                  <a:cubicBezTo>
                    <a:pt x="5890" y="15004"/>
                    <a:pt x="6711" y="15491"/>
                    <a:pt x="7410" y="15764"/>
                  </a:cubicBezTo>
                  <a:cubicBezTo>
                    <a:pt x="8094" y="16038"/>
                    <a:pt x="8694" y="16106"/>
                    <a:pt x="9123" y="16106"/>
                  </a:cubicBezTo>
                  <a:cubicBezTo>
                    <a:pt x="9553" y="16106"/>
                    <a:pt x="9811" y="16038"/>
                    <a:pt x="9811" y="16038"/>
                  </a:cubicBezTo>
                  <a:lnTo>
                    <a:pt x="10389" y="15947"/>
                  </a:lnTo>
                  <a:cubicBezTo>
                    <a:pt x="10389" y="15947"/>
                    <a:pt x="11604" y="15886"/>
                    <a:pt x="12851" y="14731"/>
                  </a:cubicBezTo>
                  <a:cubicBezTo>
                    <a:pt x="13337" y="14275"/>
                    <a:pt x="13884" y="13637"/>
                    <a:pt x="14310" y="12755"/>
                  </a:cubicBezTo>
                  <a:cubicBezTo>
                    <a:pt x="14644" y="11995"/>
                    <a:pt x="14857" y="11053"/>
                    <a:pt x="14948" y="10020"/>
                  </a:cubicBezTo>
                  <a:lnTo>
                    <a:pt x="14948" y="9807"/>
                  </a:lnTo>
                  <a:cubicBezTo>
                    <a:pt x="15229" y="9955"/>
                    <a:pt x="15481" y="10021"/>
                    <a:pt x="15707" y="10021"/>
                  </a:cubicBezTo>
                  <a:cubicBezTo>
                    <a:pt x="17523" y="10021"/>
                    <a:pt x="17572" y="5729"/>
                    <a:pt x="16238" y="5729"/>
                  </a:cubicBezTo>
                  <a:cubicBezTo>
                    <a:pt x="16214" y="5729"/>
                    <a:pt x="16189" y="5731"/>
                    <a:pt x="16164" y="5734"/>
                  </a:cubicBezTo>
                  <a:cubicBezTo>
                    <a:pt x="15434" y="5825"/>
                    <a:pt x="15100" y="6038"/>
                    <a:pt x="14857" y="6311"/>
                  </a:cubicBezTo>
                  <a:cubicBezTo>
                    <a:pt x="14644" y="4214"/>
                    <a:pt x="14218" y="2390"/>
                    <a:pt x="13945" y="1782"/>
                  </a:cubicBezTo>
                  <a:cubicBezTo>
                    <a:pt x="13514" y="870"/>
                    <a:pt x="11436" y="0"/>
                    <a:pt x="9065" y="0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0" name="Google Shape;1008;p40"/>
            <p:cNvSpPr/>
            <p:nvPr/>
          </p:nvSpPr>
          <p:spPr>
            <a:xfrm>
              <a:off x="4869360" y="1716480"/>
              <a:ext cx="41040" cy="38160"/>
            </a:xfrm>
            <a:custGeom>
              <a:avLst/>
              <a:gdLst>
                <a:gd name="textAreaLeft" fmla="*/ 0 w 41040"/>
                <a:gd name="textAreaRight" fmla="*/ 41760 w 41040"/>
                <a:gd name="textAreaTop" fmla="*/ 0 h 38160"/>
                <a:gd name="textAreaBottom" fmla="*/ 38880 h 38160"/>
              </a:gdLst>
              <a:ahLst/>
              <a:rect l="textAreaLeft" t="textAreaTop" r="textAreaRight" b="textAreaBottom"/>
              <a:pathLst>
                <a:path w="1977" h="1841">
                  <a:moveTo>
                    <a:pt x="644" y="1"/>
                  </a:moveTo>
                  <a:cubicBezTo>
                    <a:pt x="569" y="1"/>
                    <a:pt x="493" y="14"/>
                    <a:pt x="426" y="47"/>
                  </a:cubicBezTo>
                  <a:cubicBezTo>
                    <a:pt x="213" y="108"/>
                    <a:pt x="61" y="321"/>
                    <a:pt x="61" y="503"/>
                  </a:cubicBezTo>
                  <a:cubicBezTo>
                    <a:pt x="1" y="686"/>
                    <a:pt x="61" y="868"/>
                    <a:pt x="122" y="1020"/>
                  </a:cubicBezTo>
                  <a:cubicBezTo>
                    <a:pt x="213" y="1172"/>
                    <a:pt x="274" y="1324"/>
                    <a:pt x="396" y="1446"/>
                  </a:cubicBezTo>
                  <a:cubicBezTo>
                    <a:pt x="305" y="1294"/>
                    <a:pt x="274" y="1142"/>
                    <a:pt x="305" y="1020"/>
                  </a:cubicBezTo>
                  <a:cubicBezTo>
                    <a:pt x="274" y="868"/>
                    <a:pt x="244" y="716"/>
                    <a:pt x="274" y="564"/>
                  </a:cubicBezTo>
                  <a:cubicBezTo>
                    <a:pt x="296" y="394"/>
                    <a:pt x="481" y="298"/>
                    <a:pt x="674" y="298"/>
                  </a:cubicBezTo>
                  <a:cubicBezTo>
                    <a:pt x="757" y="298"/>
                    <a:pt x="840" y="315"/>
                    <a:pt x="913" y="351"/>
                  </a:cubicBezTo>
                  <a:cubicBezTo>
                    <a:pt x="1186" y="443"/>
                    <a:pt x="1490" y="655"/>
                    <a:pt x="1642" y="929"/>
                  </a:cubicBezTo>
                  <a:cubicBezTo>
                    <a:pt x="1794" y="1172"/>
                    <a:pt x="1916" y="1476"/>
                    <a:pt x="1976" y="1841"/>
                  </a:cubicBezTo>
                  <a:cubicBezTo>
                    <a:pt x="1976" y="1476"/>
                    <a:pt x="1946" y="1142"/>
                    <a:pt x="1794" y="807"/>
                  </a:cubicBezTo>
                  <a:cubicBezTo>
                    <a:pt x="1612" y="443"/>
                    <a:pt x="1338" y="230"/>
                    <a:pt x="1004" y="78"/>
                  </a:cubicBezTo>
                  <a:cubicBezTo>
                    <a:pt x="908" y="39"/>
                    <a:pt x="775" y="1"/>
                    <a:pt x="644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440" bIns="19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1" name="Google Shape;1009;p40"/>
            <p:cNvSpPr/>
            <p:nvPr/>
          </p:nvSpPr>
          <p:spPr>
            <a:xfrm>
              <a:off x="4886640" y="1727280"/>
              <a:ext cx="12240" cy="29160"/>
            </a:xfrm>
            <a:custGeom>
              <a:avLst/>
              <a:gdLst>
                <a:gd name="textAreaLeft" fmla="*/ 0 w 12240"/>
                <a:gd name="textAreaRight" fmla="*/ 12960 w 12240"/>
                <a:gd name="textAreaTop" fmla="*/ 0 h 29160"/>
                <a:gd name="textAreaBottom" fmla="*/ 29880 h 29160"/>
              </a:gdLst>
              <a:ahLst/>
              <a:rect l="textAreaLeft" t="textAreaTop" r="textAreaRight" b="textAreaBottom"/>
              <a:pathLst>
                <a:path w="609" h="1422">
                  <a:moveTo>
                    <a:pt x="481" y="0"/>
                  </a:moveTo>
                  <a:cubicBezTo>
                    <a:pt x="354" y="0"/>
                    <a:pt x="220" y="63"/>
                    <a:pt x="152" y="176"/>
                  </a:cubicBezTo>
                  <a:cubicBezTo>
                    <a:pt x="0" y="328"/>
                    <a:pt x="0" y="510"/>
                    <a:pt x="0" y="662"/>
                  </a:cubicBezTo>
                  <a:cubicBezTo>
                    <a:pt x="31" y="814"/>
                    <a:pt x="61" y="966"/>
                    <a:pt x="152" y="1118"/>
                  </a:cubicBezTo>
                  <a:cubicBezTo>
                    <a:pt x="244" y="1270"/>
                    <a:pt x="365" y="1392"/>
                    <a:pt x="517" y="1422"/>
                  </a:cubicBezTo>
                  <a:cubicBezTo>
                    <a:pt x="396" y="1331"/>
                    <a:pt x="365" y="1209"/>
                    <a:pt x="335" y="1057"/>
                  </a:cubicBezTo>
                  <a:cubicBezTo>
                    <a:pt x="274" y="905"/>
                    <a:pt x="244" y="784"/>
                    <a:pt x="244" y="632"/>
                  </a:cubicBezTo>
                  <a:cubicBezTo>
                    <a:pt x="213" y="480"/>
                    <a:pt x="244" y="358"/>
                    <a:pt x="274" y="237"/>
                  </a:cubicBezTo>
                  <a:cubicBezTo>
                    <a:pt x="335" y="176"/>
                    <a:pt x="456" y="54"/>
                    <a:pt x="608" y="24"/>
                  </a:cubicBezTo>
                  <a:cubicBezTo>
                    <a:pt x="569" y="8"/>
                    <a:pt x="526" y="0"/>
                    <a:pt x="481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2" name="Google Shape;1010;p40"/>
            <p:cNvSpPr/>
            <p:nvPr/>
          </p:nvSpPr>
          <p:spPr>
            <a:xfrm>
              <a:off x="5157000" y="1668240"/>
              <a:ext cx="34560" cy="45000"/>
            </a:xfrm>
            <a:custGeom>
              <a:avLst/>
              <a:gdLst>
                <a:gd name="textAreaLeft" fmla="*/ 0 w 34560"/>
                <a:gd name="textAreaRight" fmla="*/ 35280 w 34560"/>
                <a:gd name="textAreaTop" fmla="*/ 0 h 45000"/>
                <a:gd name="textAreaBottom" fmla="*/ 45720 h 45000"/>
              </a:gdLst>
              <a:ahLst/>
              <a:rect l="textAreaLeft" t="textAreaTop" r="textAreaRight" b="textAreaBottom"/>
              <a:pathLst>
                <a:path w="1673" h="2164">
                  <a:moveTo>
                    <a:pt x="1037" y="0"/>
                  </a:moveTo>
                  <a:cubicBezTo>
                    <a:pt x="874" y="0"/>
                    <a:pt x="714" y="109"/>
                    <a:pt x="578" y="218"/>
                  </a:cubicBezTo>
                  <a:cubicBezTo>
                    <a:pt x="304" y="431"/>
                    <a:pt x="122" y="765"/>
                    <a:pt x="31" y="1130"/>
                  </a:cubicBezTo>
                  <a:cubicBezTo>
                    <a:pt x="0" y="1494"/>
                    <a:pt x="61" y="1859"/>
                    <a:pt x="183" y="2163"/>
                  </a:cubicBezTo>
                  <a:cubicBezTo>
                    <a:pt x="183" y="1798"/>
                    <a:pt x="152" y="1464"/>
                    <a:pt x="244" y="1160"/>
                  </a:cubicBezTo>
                  <a:cubicBezTo>
                    <a:pt x="304" y="886"/>
                    <a:pt x="487" y="583"/>
                    <a:pt x="730" y="400"/>
                  </a:cubicBezTo>
                  <a:cubicBezTo>
                    <a:pt x="821" y="309"/>
                    <a:pt x="950" y="256"/>
                    <a:pt x="1076" y="256"/>
                  </a:cubicBezTo>
                  <a:cubicBezTo>
                    <a:pt x="1201" y="256"/>
                    <a:pt x="1323" y="309"/>
                    <a:pt x="1399" y="431"/>
                  </a:cubicBezTo>
                  <a:cubicBezTo>
                    <a:pt x="1490" y="583"/>
                    <a:pt x="1520" y="734"/>
                    <a:pt x="1520" y="886"/>
                  </a:cubicBezTo>
                  <a:cubicBezTo>
                    <a:pt x="1551" y="1038"/>
                    <a:pt x="1551" y="1221"/>
                    <a:pt x="1520" y="1403"/>
                  </a:cubicBezTo>
                  <a:cubicBezTo>
                    <a:pt x="1611" y="1251"/>
                    <a:pt x="1642" y="1038"/>
                    <a:pt x="1672" y="856"/>
                  </a:cubicBezTo>
                  <a:cubicBezTo>
                    <a:pt x="1672" y="674"/>
                    <a:pt x="1672" y="522"/>
                    <a:pt x="1581" y="309"/>
                  </a:cubicBezTo>
                  <a:cubicBezTo>
                    <a:pt x="1520" y="187"/>
                    <a:pt x="1277" y="5"/>
                    <a:pt x="1095" y="5"/>
                  </a:cubicBezTo>
                  <a:cubicBezTo>
                    <a:pt x="1075" y="2"/>
                    <a:pt x="1056" y="0"/>
                    <a:pt x="1037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3" name="Google Shape;1011;p40"/>
            <p:cNvSpPr/>
            <p:nvPr/>
          </p:nvSpPr>
          <p:spPr>
            <a:xfrm>
              <a:off x="5163120" y="1683720"/>
              <a:ext cx="15840" cy="29520"/>
            </a:xfrm>
            <a:custGeom>
              <a:avLst/>
              <a:gdLst>
                <a:gd name="textAreaLeft" fmla="*/ 0 w 15840"/>
                <a:gd name="textAreaRight" fmla="*/ 16560 w 15840"/>
                <a:gd name="textAreaTop" fmla="*/ 0 h 29520"/>
                <a:gd name="textAreaBottom" fmla="*/ 30240 h 29520"/>
              </a:gdLst>
              <a:ahLst/>
              <a:rect l="textAreaLeft" t="textAreaTop" r="textAreaRight" b="textAreaBottom"/>
              <a:pathLst>
                <a:path w="791" h="1430">
                  <a:moveTo>
                    <a:pt x="232" y="0"/>
                  </a:moveTo>
                  <a:cubicBezTo>
                    <a:pt x="145" y="0"/>
                    <a:pt x="61" y="31"/>
                    <a:pt x="0" y="92"/>
                  </a:cubicBezTo>
                  <a:cubicBezTo>
                    <a:pt x="152" y="92"/>
                    <a:pt x="304" y="152"/>
                    <a:pt x="395" y="244"/>
                  </a:cubicBezTo>
                  <a:cubicBezTo>
                    <a:pt x="456" y="304"/>
                    <a:pt x="487" y="456"/>
                    <a:pt x="517" y="578"/>
                  </a:cubicBezTo>
                  <a:cubicBezTo>
                    <a:pt x="517" y="730"/>
                    <a:pt x="578" y="852"/>
                    <a:pt x="578" y="1004"/>
                  </a:cubicBezTo>
                  <a:cubicBezTo>
                    <a:pt x="578" y="1125"/>
                    <a:pt x="547" y="1247"/>
                    <a:pt x="487" y="1429"/>
                  </a:cubicBezTo>
                  <a:cubicBezTo>
                    <a:pt x="608" y="1338"/>
                    <a:pt x="730" y="1186"/>
                    <a:pt x="760" y="1004"/>
                  </a:cubicBezTo>
                  <a:cubicBezTo>
                    <a:pt x="791" y="852"/>
                    <a:pt x="791" y="669"/>
                    <a:pt x="760" y="487"/>
                  </a:cubicBezTo>
                  <a:cubicBezTo>
                    <a:pt x="730" y="365"/>
                    <a:pt x="639" y="213"/>
                    <a:pt x="487" y="92"/>
                  </a:cubicBezTo>
                  <a:cubicBezTo>
                    <a:pt x="411" y="31"/>
                    <a:pt x="319" y="0"/>
                    <a:pt x="232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4" name="Google Shape;1012;p40"/>
            <p:cNvSpPr/>
            <p:nvPr/>
          </p:nvSpPr>
          <p:spPr>
            <a:xfrm>
              <a:off x="4999320" y="1776600"/>
              <a:ext cx="18360" cy="6120"/>
            </a:xfrm>
            <a:custGeom>
              <a:avLst/>
              <a:gdLst>
                <a:gd name="textAreaLeft" fmla="*/ 0 w 18360"/>
                <a:gd name="textAreaRight" fmla="*/ 19080 w 18360"/>
                <a:gd name="textAreaTop" fmla="*/ 0 h 6120"/>
                <a:gd name="textAreaBottom" fmla="*/ 6840 h 6120"/>
              </a:gdLst>
              <a:ahLst/>
              <a:rect l="textAreaLeft" t="textAreaTop" r="textAreaRight" b="textAreaBottom"/>
              <a:pathLst>
                <a:path w="912" h="323">
                  <a:moveTo>
                    <a:pt x="0" y="1"/>
                  </a:moveTo>
                  <a:cubicBezTo>
                    <a:pt x="122" y="153"/>
                    <a:pt x="274" y="244"/>
                    <a:pt x="426" y="274"/>
                  </a:cubicBezTo>
                  <a:cubicBezTo>
                    <a:pt x="518" y="293"/>
                    <a:pt x="621" y="323"/>
                    <a:pt x="723" y="323"/>
                  </a:cubicBezTo>
                  <a:cubicBezTo>
                    <a:pt x="788" y="323"/>
                    <a:pt x="852" y="310"/>
                    <a:pt x="912" y="274"/>
                  </a:cubicBezTo>
                  <a:cubicBezTo>
                    <a:pt x="760" y="214"/>
                    <a:pt x="608" y="153"/>
                    <a:pt x="456" y="12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5" name="Google Shape;1013;p40"/>
            <p:cNvSpPr/>
            <p:nvPr/>
          </p:nvSpPr>
          <p:spPr>
            <a:xfrm>
              <a:off x="4987080" y="1752840"/>
              <a:ext cx="53640" cy="22320"/>
            </a:xfrm>
            <a:custGeom>
              <a:avLst/>
              <a:gdLst>
                <a:gd name="textAreaLeft" fmla="*/ 0 w 53640"/>
                <a:gd name="textAreaRight" fmla="*/ 54360 w 53640"/>
                <a:gd name="textAreaTop" fmla="*/ 0 h 22320"/>
                <a:gd name="textAreaBottom" fmla="*/ 23040 h 22320"/>
              </a:gdLst>
              <a:ahLst/>
              <a:rect l="textAreaLeft" t="textAreaTop" r="textAreaRight" b="textAreaBottom"/>
              <a:pathLst>
                <a:path w="2585" h="1095">
                  <a:moveTo>
                    <a:pt x="1" y="0"/>
                  </a:moveTo>
                  <a:lnTo>
                    <a:pt x="1" y="0"/>
                  </a:lnTo>
                  <a:cubicBezTo>
                    <a:pt x="244" y="426"/>
                    <a:pt x="639" y="760"/>
                    <a:pt x="1095" y="973"/>
                  </a:cubicBezTo>
                  <a:cubicBezTo>
                    <a:pt x="1368" y="1064"/>
                    <a:pt x="1611" y="1094"/>
                    <a:pt x="1855" y="1094"/>
                  </a:cubicBezTo>
                  <a:cubicBezTo>
                    <a:pt x="2128" y="1094"/>
                    <a:pt x="2371" y="1003"/>
                    <a:pt x="2584" y="912"/>
                  </a:cubicBezTo>
                  <a:cubicBezTo>
                    <a:pt x="2098" y="912"/>
                    <a:pt x="1642" y="821"/>
                    <a:pt x="1216" y="669"/>
                  </a:cubicBezTo>
                  <a:cubicBezTo>
                    <a:pt x="791" y="517"/>
                    <a:pt x="396" y="304"/>
                    <a:pt x="1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6" name="Google Shape;1014;p40"/>
            <p:cNvSpPr/>
            <p:nvPr/>
          </p:nvSpPr>
          <p:spPr>
            <a:xfrm>
              <a:off x="5037840" y="1663200"/>
              <a:ext cx="22320" cy="83160"/>
            </a:xfrm>
            <a:custGeom>
              <a:avLst/>
              <a:gdLst>
                <a:gd name="textAreaLeft" fmla="*/ 0 w 22320"/>
                <a:gd name="textAreaRight" fmla="*/ 23040 w 22320"/>
                <a:gd name="textAreaTop" fmla="*/ 0 h 83160"/>
                <a:gd name="textAreaBottom" fmla="*/ 83880 h 83160"/>
              </a:gdLst>
              <a:ahLst/>
              <a:rect l="textAreaLeft" t="textAreaTop" r="textAreaRight" b="textAreaBottom"/>
              <a:pathLst>
                <a:path w="1095" h="3983">
                  <a:moveTo>
                    <a:pt x="122" y="1"/>
                  </a:moveTo>
                  <a:lnTo>
                    <a:pt x="122" y="1"/>
                  </a:lnTo>
                  <a:cubicBezTo>
                    <a:pt x="1" y="730"/>
                    <a:pt x="153" y="1490"/>
                    <a:pt x="487" y="2129"/>
                  </a:cubicBezTo>
                  <a:cubicBezTo>
                    <a:pt x="639" y="2432"/>
                    <a:pt x="821" y="2767"/>
                    <a:pt x="821" y="3071"/>
                  </a:cubicBezTo>
                  <a:cubicBezTo>
                    <a:pt x="821" y="3405"/>
                    <a:pt x="639" y="3709"/>
                    <a:pt x="366" y="3983"/>
                  </a:cubicBezTo>
                  <a:cubicBezTo>
                    <a:pt x="730" y="3831"/>
                    <a:pt x="1034" y="3527"/>
                    <a:pt x="1065" y="3101"/>
                  </a:cubicBezTo>
                  <a:cubicBezTo>
                    <a:pt x="1095" y="2706"/>
                    <a:pt x="913" y="2311"/>
                    <a:pt x="761" y="2007"/>
                  </a:cubicBezTo>
                  <a:cubicBezTo>
                    <a:pt x="457" y="1399"/>
                    <a:pt x="214" y="730"/>
                    <a:pt x="122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760" bIns="41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7" name="Google Shape;1015;p40"/>
            <p:cNvSpPr/>
            <p:nvPr/>
          </p:nvSpPr>
          <p:spPr>
            <a:xfrm>
              <a:off x="5023080" y="1744200"/>
              <a:ext cx="8280" cy="5400"/>
            </a:xfrm>
            <a:custGeom>
              <a:avLst/>
              <a:gdLst>
                <a:gd name="textAreaLeft" fmla="*/ 0 w 8280"/>
                <a:gd name="textAreaRight" fmla="*/ 9000 w 8280"/>
                <a:gd name="textAreaTop" fmla="*/ 0 h 5400"/>
                <a:gd name="textAreaBottom" fmla="*/ 6120 h 5400"/>
              </a:gdLst>
              <a:ahLst/>
              <a:rect l="textAreaLeft" t="textAreaTop" r="textAreaRight" b="textAreaBottom"/>
              <a:pathLst>
                <a:path w="427" h="293">
                  <a:moveTo>
                    <a:pt x="195" y="1"/>
                  </a:moveTo>
                  <a:cubicBezTo>
                    <a:pt x="143" y="1"/>
                    <a:pt x="78" y="22"/>
                    <a:pt x="1" y="80"/>
                  </a:cubicBezTo>
                  <a:cubicBezTo>
                    <a:pt x="61" y="171"/>
                    <a:pt x="92" y="232"/>
                    <a:pt x="153" y="293"/>
                  </a:cubicBezTo>
                  <a:cubicBezTo>
                    <a:pt x="244" y="293"/>
                    <a:pt x="305" y="293"/>
                    <a:pt x="426" y="262"/>
                  </a:cubicBezTo>
                  <a:cubicBezTo>
                    <a:pt x="426" y="141"/>
                    <a:pt x="365" y="80"/>
                    <a:pt x="274" y="19"/>
                  </a:cubicBezTo>
                  <a:cubicBezTo>
                    <a:pt x="252" y="8"/>
                    <a:pt x="226" y="1"/>
                    <a:pt x="195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8" name="Google Shape;1016;p40"/>
            <p:cNvSpPr/>
            <p:nvPr/>
          </p:nvSpPr>
          <p:spPr>
            <a:xfrm>
              <a:off x="4978080" y="1688400"/>
              <a:ext cx="27000" cy="30960"/>
            </a:xfrm>
            <a:custGeom>
              <a:avLst/>
              <a:gdLst>
                <a:gd name="textAreaLeft" fmla="*/ 0 w 27000"/>
                <a:gd name="textAreaRight" fmla="*/ 27720 w 27000"/>
                <a:gd name="textAreaTop" fmla="*/ 0 h 30960"/>
                <a:gd name="textAreaBottom" fmla="*/ 31680 h 30960"/>
              </a:gdLst>
              <a:ahLst/>
              <a:rect l="textAreaLeft" t="textAreaTop" r="textAreaRight" b="textAreaBottom"/>
              <a:pathLst>
                <a:path w="1308" h="1509">
                  <a:moveTo>
                    <a:pt x="667" y="0"/>
                  </a:moveTo>
                  <a:cubicBezTo>
                    <a:pt x="628" y="0"/>
                    <a:pt x="588" y="6"/>
                    <a:pt x="548" y="17"/>
                  </a:cubicBezTo>
                  <a:cubicBezTo>
                    <a:pt x="214" y="47"/>
                    <a:pt x="1" y="442"/>
                    <a:pt x="92" y="837"/>
                  </a:cubicBezTo>
                  <a:cubicBezTo>
                    <a:pt x="150" y="1241"/>
                    <a:pt x="427" y="1508"/>
                    <a:pt x="715" y="1508"/>
                  </a:cubicBezTo>
                  <a:cubicBezTo>
                    <a:pt x="730" y="1508"/>
                    <a:pt x="745" y="1508"/>
                    <a:pt x="761" y="1506"/>
                  </a:cubicBezTo>
                  <a:cubicBezTo>
                    <a:pt x="1126" y="1445"/>
                    <a:pt x="1308" y="1080"/>
                    <a:pt x="1217" y="655"/>
                  </a:cubicBezTo>
                  <a:cubicBezTo>
                    <a:pt x="1190" y="281"/>
                    <a:pt x="952" y="0"/>
                    <a:pt x="667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09" name="Google Shape;1017;p40"/>
            <p:cNvSpPr/>
            <p:nvPr/>
          </p:nvSpPr>
          <p:spPr>
            <a:xfrm>
              <a:off x="4984560" y="1681920"/>
              <a:ext cx="24120" cy="15120"/>
            </a:xfrm>
            <a:custGeom>
              <a:avLst/>
              <a:gdLst>
                <a:gd name="textAreaLeft" fmla="*/ 0 w 24120"/>
                <a:gd name="textAreaRight" fmla="*/ 24840 w 24120"/>
                <a:gd name="textAreaTop" fmla="*/ 0 h 15120"/>
                <a:gd name="textAreaBottom" fmla="*/ 15840 h 15120"/>
              </a:gdLst>
              <a:ahLst/>
              <a:rect l="textAreaLeft" t="textAreaTop" r="textAreaRight" b="textAreaBottom"/>
              <a:pathLst>
                <a:path w="1187" h="760">
                  <a:moveTo>
                    <a:pt x="1095" y="1"/>
                  </a:moveTo>
                  <a:cubicBezTo>
                    <a:pt x="1072" y="1"/>
                    <a:pt x="1050" y="8"/>
                    <a:pt x="1034" y="24"/>
                  </a:cubicBezTo>
                  <a:lnTo>
                    <a:pt x="1004" y="54"/>
                  </a:lnTo>
                  <a:cubicBezTo>
                    <a:pt x="1004" y="84"/>
                    <a:pt x="913" y="145"/>
                    <a:pt x="882" y="176"/>
                  </a:cubicBezTo>
                  <a:cubicBezTo>
                    <a:pt x="852" y="206"/>
                    <a:pt x="761" y="236"/>
                    <a:pt x="700" y="236"/>
                  </a:cubicBezTo>
                  <a:cubicBezTo>
                    <a:pt x="578" y="297"/>
                    <a:pt x="426" y="297"/>
                    <a:pt x="274" y="297"/>
                  </a:cubicBezTo>
                  <a:lnTo>
                    <a:pt x="183" y="297"/>
                  </a:lnTo>
                  <a:cubicBezTo>
                    <a:pt x="92" y="328"/>
                    <a:pt x="1" y="480"/>
                    <a:pt x="62" y="601"/>
                  </a:cubicBezTo>
                  <a:cubicBezTo>
                    <a:pt x="88" y="680"/>
                    <a:pt x="206" y="759"/>
                    <a:pt x="316" y="759"/>
                  </a:cubicBezTo>
                  <a:cubicBezTo>
                    <a:pt x="333" y="759"/>
                    <a:pt x="349" y="757"/>
                    <a:pt x="366" y="753"/>
                  </a:cubicBezTo>
                  <a:lnTo>
                    <a:pt x="822" y="510"/>
                  </a:lnTo>
                  <a:cubicBezTo>
                    <a:pt x="882" y="480"/>
                    <a:pt x="974" y="449"/>
                    <a:pt x="1034" y="358"/>
                  </a:cubicBezTo>
                  <a:cubicBezTo>
                    <a:pt x="1126" y="297"/>
                    <a:pt x="1186" y="236"/>
                    <a:pt x="1186" y="84"/>
                  </a:cubicBezTo>
                  <a:cubicBezTo>
                    <a:pt x="1186" y="54"/>
                    <a:pt x="1186" y="54"/>
                    <a:pt x="1156" y="24"/>
                  </a:cubicBezTo>
                  <a:cubicBezTo>
                    <a:pt x="1141" y="8"/>
                    <a:pt x="1118" y="1"/>
                    <a:pt x="1095" y="1"/>
                  </a:cubicBezTo>
                  <a:close/>
                </a:path>
              </a:pathLst>
            </a:custGeom>
            <a:solidFill>
              <a:srgbClr val="5e2b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10" name="Google Shape;1018;p40"/>
            <p:cNvSpPr/>
            <p:nvPr/>
          </p:nvSpPr>
          <p:spPr>
            <a:xfrm>
              <a:off x="5067000" y="1674000"/>
              <a:ext cx="27000" cy="30960"/>
            </a:xfrm>
            <a:custGeom>
              <a:avLst/>
              <a:gdLst>
                <a:gd name="textAreaLeft" fmla="*/ 0 w 27000"/>
                <a:gd name="textAreaRight" fmla="*/ 27720 w 27000"/>
                <a:gd name="textAreaTop" fmla="*/ 0 h 30960"/>
                <a:gd name="textAreaBottom" fmla="*/ 31680 h 30960"/>
              </a:gdLst>
              <a:ahLst/>
              <a:rect l="textAreaLeft" t="textAreaTop" r="textAreaRight" b="textAreaBottom"/>
              <a:pathLst>
                <a:path w="1308" h="1495">
                  <a:moveTo>
                    <a:pt x="594" y="0"/>
                  </a:moveTo>
                  <a:cubicBezTo>
                    <a:pt x="579" y="0"/>
                    <a:pt x="563" y="1"/>
                    <a:pt x="548" y="3"/>
                  </a:cubicBezTo>
                  <a:cubicBezTo>
                    <a:pt x="183" y="63"/>
                    <a:pt x="1" y="428"/>
                    <a:pt x="92" y="854"/>
                  </a:cubicBezTo>
                  <a:cubicBezTo>
                    <a:pt x="150" y="1255"/>
                    <a:pt x="424" y="1494"/>
                    <a:pt x="710" y="1494"/>
                  </a:cubicBezTo>
                  <a:cubicBezTo>
                    <a:pt x="727" y="1494"/>
                    <a:pt x="744" y="1494"/>
                    <a:pt x="761" y="1492"/>
                  </a:cubicBezTo>
                  <a:cubicBezTo>
                    <a:pt x="1095" y="1462"/>
                    <a:pt x="1308" y="1066"/>
                    <a:pt x="1217" y="671"/>
                  </a:cubicBezTo>
                  <a:cubicBezTo>
                    <a:pt x="1159" y="267"/>
                    <a:pt x="882" y="0"/>
                    <a:pt x="594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11" name="Google Shape;1019;p40"/>
            <p:cNvSpPr/>
            <p:nvPr/>
          </p:nvSpPr>
          <p:spPr>
            <a:xfrm>
              <a:off x="5073480" y="1667160"/>
              <a:ext cx="24120" cy="15480"/>
            </a:xfrm>
            <a:custGeom>
              <a:avLst/>
              <a:gdLst>
                <a:gd name="textAreaLeft" fmla="*/ 0 w 24120"/>
                <a:gd name="textAreaRight" fmla="*/ 24840 w 24120"/>
                <a:gd name="textAreaTop" fmla="*/ 0 h 15480"/>
                <a:gd name="textAreaBottom" fmla="*/ 16200 h 15480"/>
              </a:gdLst>
              <a:ahLst/>
              <a:rect l="textAreaLeft" t="textAreaTop" r="textAreaRight" b="textAreaBottom"/>
              <a:pathLst>
                <a:path w="1187" h="761">
                  <a:moveTo>
                    <a:pt x="1084" y="1"/>
                  </a:moveTo>
                  <a:cubicBezTo>
                    <a:pt x="1065" y="1"/>
                    <a:pt x="1050" y="8"/>
                    <a:pt x="1034" y="24"/>
                  </a:cubicBezTo>
                  <a:lnTo>
                    <a:pt x="1004" y="84"/>
                  </a:lnTo>
                  <a:cubicBezTo>
                    <a:pt x="1004" y="115"/>
                    <a:pt x="913" y="145"/>
                    <a:pt x="882" y="176"/>
                  </a:cubicBezTo>
                  <a:cubicBezTo>
                    <a:pt x="852" y="236"/>
                    <a:pt x="761" y="267"/>
                    <a:pt x="700" y="267"/>
                  </a:cubicBezTo>
                  <a:cubicBezTo>
                    <a:pt x="578" y="297"/>
                    <a:pt x="426" y="297"/>
                    <a:pt x="274" y="297"/>
                  </a:cubicBezTo>
                  <a:lnTo>
                    <a:pt x="183" y="297"/>
                  </a:lnTo>
                  <a:cubicBezTo>
                    <a:pt x="92" y="328"/>
                    <a:pt x="1" y="480"/>
                    <a:pt x="31" y="601"/>
                  </a:cubicBezTo>
                  <a:cubicBezTo>
                    <a:pt x="82" y="702"/>
                    <a:pt x="195" y="761"/>
                    <a:pt x="284" y="761"/>
                  </a:cubicBezTo>
                  <a:cubicBezTo>
                    <a:pt x="302" y="761"/>
                    <a:pt x="320" y="758"/>
                    <a:pt x="335" y="753"/>
                  </a:cubicBezTo>
                  <a:lnTo>
                    <a:pt x="791" y="540"/>
                  </a:lnTo>
                  <a:cubicBezTo>
                    <a:pt x="882" y="480"/>
                    <a:pt x="943" y="449"/>
                    <a:pt x="1034" y="388"/>
                  </a:cubicBezTo>
                  <a:cubicBezTo>
                    <a:pt x="1095" y="297"/>
                    <a:pt x="1186" y="267"/>
                    <a:pt x="1186" y="115"/>
                  </a:cubicBezTo>
                  <a:cubicBezTo>
                    <a:pt x="1186" y="115"/>
                    <a:pt x="1186" y="84"/>
                    <a:pt x="1156" y="24"/>
                  </a:cubicBezTo>
                  <a:cubicBezTo>
                    <a:pt x="1126" y="8"/>
                    <a:pt x="1103" y="1"/>
                    <a:pt x="1084" y="1"/>
                  </a:cubicBezTo>
                  <a:close/>
                </a:path>
              </a:pathLst>
            </a:custGeom>
            <a:solidFill>
              <a:srgbClr val="5e2b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12" name="Google Shape;1020;p40"/>
            <p:cNvSpPr/>
            <p:nvPr/>
          </p:nvSpPr>
          <p:spPr>
            <a:xfrm>
              <a:off x="4945320" y="1643760"/>
              <a:ext cx="62640" cy="29520"/>
            </a:xfrm>
            <a:custGeom>
              <a:avLst/>
              <a:gdLst>
                <a:gd name="textAreaLeft" fmla="*/ 0 w 62640"/>
                <a:gd name="textAreaRight" fmla="*/ 63360 w 62640"/>
                <a:gd name="textAreaTop" fmla="*/ 0 h 29520"/>
                <a:gd name="textAreaBottom" fmla="*/ 30240 h 29520"/>
              </a:gdLst>
              <a:ahLst/>
              <a:rect l="textAreaLeft" t="textAreaTop" r="textAreaRight" b="textAreaBottom"/>
              <a:pathLst>
                <a:path w="3010" h="1432">
                  <a:moveTo>
                    <a:pt x="2483" y="0"/>
                  </a:moveTo>
                  <a:cubicBezTo>
                    <a:pt x="2290" y="0"/>
                    <a:pt x="2118" y="22"/>
                    <a:pt x="1946" y="43"/>
                  </a:cubicBezTo>
                  <a:cubicBezTo>
                    <a:pt x="1703" y="74"/>
                    <a:pt x="1429" y="165"/>
                    <a:pt x="1217" y="287"/>
                  </a:cubicBezTo>
                  <a:cubicBezTo>
                    <a:pt x="973" y="378"/>
                    <a:pt x="761" y="499"/>
                    <a:pt x="578" y="651"/>
                  </a:cubicBezTo>
                  <a:cubicBezTo>
                    <a:pt x="366" y="803"/>
                    <a:pt x="183" y="986"/>
                    <a:pt x="31" y="1198"/>
                  </a:cubicBezTo>
                  <a:cubicBezTo>
                    <a:pt x="1" y="1259"/>
                    <a:pt x="1" y="1350"/>
                    <a:pt x="31" y="1381"/>
                  </a:cubicBezTo>
                  <a:cubicBezTo>
                    <a:pt x="67" y="1416"/>
                    <a:pt x="102" y="1431"/>
                    <a:pt x="138" y="1431"/>
                  </a:cubicBezTo>
                  <a:cubicBezTo>
                    <a:pt x="163" y="1431"/>
                    <a:pt x="188" y="1424"/>
                    <a:pt x="214" y="1411"/>
                  </a:cubicBezTo>
                  <a:lnTo>
                    <a:pt x="791" y="1077"/>
                  </a:lnTo>
                  <a:cubicBezTo>
                    <a:pt x="973" y="955"/>
                    <a:pt x="1217" y="894"/>
                    <a:pt x="1399" y="803"/>
                  </a:cubicBezTo>
                  <a:cubicBezTo>
                    <a:pt x="1642" y="742"/>
                    <a:pt x="1825" y="682"/>
                    <a:pt x="2037" y="651"/>
                  </a:cubicBezTo>
                  <a:cubicBezTo>
                    <a:pt x="2250" y="621"/>
                    <a:pt x="2463" y="590"/>
                    <a:pt x="2676" y="590"/>
                  </a:cubicBezTo>
                  <a:cubicBezTo>
                    <a:pt x="2828" y="530"/>
                    <a:pt x="2919" y="469"/>
                    <a:pt x="2949" y="317"/>
                  </a:cubicBezTo>
                  <a:cubicBezTo>
                    <a:pt x="3010" y="165"/>
                    <a:pt x="2888" y="43"/>
                    <a:pt x="2736" y="13"/>
                  </a:cubicBezTo>
                  <a:cubicBezTo>
                    <a:pt x="2647" y="4"/>
                    <a:pt x="2564" y="0"/>
                    <a:pt x="2483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13" name="Google Shape;1021;p40"/>
            <p:cNvSpPr/>
            <p:nvPr/>
          </p:nvSpPr>
          <p:spPr>
            <a:xfrm>
              <a:off x="4999320" y="1643400"/>
              <a:ext cx="11520" cy="11520"/>
            </a:xfrm>
            <a:custGeom>
              <a:avLst/>
              <a:gdLst>
                <a:gd name="textAreaLeft" fmla="*/ 0 w 11520"/>
                <a:gd name="textAreaRight" fmla="*/ 12240 w 11520"/>
                <a:gd name="textAreaTop" fmla="*/ 0 h 11520"/>
                <a:gd name="textAreaBottom" fmla="*/ 12240 h 11520"/>
              </a:gdLst>
              <a:ahLst/>
              <a:rect l="textAreaLeft" t="textAreaTop" r="textAreaRight" b="textAreaBottom"/>
              <a:pathLst>
                <a:path w="578" h="573">
                  <a:moveTo>
                    <a:pt x="486" y="1"/>
                  </a:moveTo>
                  <a:cubicBezTo>
                    <a:pt x="486" y="1"/>
                    <a:pt x="456" y="1"/>
                    <a:pt x="456" y="31"/>
                  </a:cubicBezTo>
                  <a:cubicBezTo>
                    <a:pt x="456" y="61"/>
                    <a:pt x="426" y="92"/>
                    <a:pt x="426" y="153"/>
                  </a:cubicBezTo>
                  <a:cubicBezTo>
                    <a:pt x="365" y="183"/>
                    <a:pt x="365" y="213"/>
                    <a:pt x="334" y="213"/>
                  </a:cubicBezTo>
                  <a:cubicBezTo>
                    <a:pt x="304" y="244"/>
                    <a:pt x="213" y="305"/>
                    <a:pt x="152" y="305"/>
                  </a:cubicBezTo>
                  <a:lnTo>
                    <a:pt x="122" y="305"/>
                  </a:lnTo>
                  <a:cubicBezTo>
                    <a:pt x="30" y="335"/>
                    <a:pt x="0" y="396"/>
                    <a:pt x="30" y="487"/>
                  </a:cubicBezTo>
                  <a:cubicBezTo>
                    <a:pt x="52" y="530"/>
                    <a:pt x="104" y="573"/>
                    <a:pt x="154" y="573"/>
                  </a:cubicBezTo>
                  <a:cubicBezTo>
                    <a:pt x="175" y="573"/>
                    <a:pt x="195" y="565"/>
                    <a:pt x="213" y="548"/>
                  </a:cubicBezTo>
                  <a:cubicBezTo>
                    <a:pt x="334" y="517"/>
                    <a:pt x="426" y="487"/>
                    <a:pt x="486" y="365"/>
                  </a:cubicBezTo>
                  <a:cubicBezTo>
                    <a:pt x="578" y="244"/>
                    <a:pt x="578" y="153"/>
                    <a:pt x="517" y="31"/>
                  </a:cubicBezTo>
                  <a:cubicBezTo>
                    <a:pt x="517" y="1"/>
                    <a:pt x="517" y="1"/>
                    <a:pt x="486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14" name="Google Shape;1022;p40"/>
            <p:cNvSpPr/>
            <p:nvPr/>
          </p:nvSpPr>
          <p:spPr>
            <a:xfrm>
              <a:off x="5051160" y="1629720"/>
              <a:ext cx="66600" cy="16920"/>
            </a:xfrm>
            <a:custGeom>
              <a:avLst/>
              <a:gdLst>
                <a:gd name="textAreaLeft" fmla="*/ 0 w 66600"/>
                <a:gd name="textAreaRight" fmla="*/ 67320 w 66600"/>
                <a:gd name="textAreaTop" fmla="*/ 0 h 16920"/>
                <a:gd name="textAreaBottom" fmla="*/ 17640 h 16920"/>
              </a:gdLst>
              <a:ahLst/>
              <a:rect l="textAreaLeft" t="textAreaTop" r="textAreaRight" b="textAreaBottom"/>
              <a:pathLst>
                <a:path w="3192" h="844">
                  <a:moveTo>
                    <a:pt x="1334" y="0"/>
                  </a:moveTo>
                  <a:cubicBezTo>
                    <a:pt x="1208" y="0"/>
                    <a:pt x="1079" y="15"/>
                    <a:pt x="942" y="46"/>
                  </a:cubicBezTo>
                  <a:cubicBezTo>
                    <a:pt x="699" y="76"/>
                    <a:pt x="456" y="106"/>
                    <a:pt x="182" y="258"/>
                  </a:cubicBezTo>
                  <a:cubicBezTo>
                    <a:pt x="30" y="350"/>
                    <a:pt x="0" y="502"/>
                    <a:pt x="30" y="654"/>
                  </a:cubicBezTo>
                  <a:cubicBezTo>
                    <a:pt x="136" y="733"/>
                    <a:pt x="264" y="812"/>
                    <a:pt x="395" y="812"/>
                  </a:cubicBezTo>
                  <a:cubicBezTo>
                    <a:pt x="415" y="812"/>
                    <a:pt x="436" y="810"/>
                    <a:pt x="456" y="806"/>
                  </a:cubicBezTo>
                  <a:cubicBezTo>
                    <a:pt x="638" y="745"/>
                    <a:pt x="882" y="684"/>
                    <a:pt x="1064" y="684"/>
                  </a:cubicBezTo>
                  <a:cubicBezTo>
                    <a:pt x="1307" y="654"/>
                    <a:pt x="1489" y="654"/>
                    <a:pt x="1702" y="654"/>
                  </a:cubicBezTo>
                  <a:cubicBezTo>
                    <a:pt x="1945" y="654"/>
                    <a:pt x="2128" y="684"/>
                    <a:pt x="2371" y="684"/>
                  </a:cubicBezTo>
                  <a:cubicBezTo>
                    <a:pt x="2584" y="714"/>
                    <a:pt x="2766" y="745"/>
                    <a:pt x="3009" y="836"/>
                  </a:cubicBezTo>
                  <a:cubicBezTo>
                    <a:pt x="3020" y="841"/>
                    <a:pt x="3032" y="844"/>
                    <a:pt x="3044" y="844"/>
                  </a:cubicBezTo>
                  <a:cubicBezTo>
                    <a:pt x="3100" y="844"/>
                    <a:pt x="3167" y="789"/>
                    <a:pt x="3192" y="714"/>
                  </a:cubicBezTo>
                  <a:cubicBezTo>
                    <a:pt x="3192" y="654"/>
                    <a:pt x="3192" y="593"/>
                    <a:pt x="3131" y="562"/>
                  </a:cubicBezTo>
                  <a:cubicBezTo>
                    <a:pt x="2918" y="410"/>
                    <a:pt x="2705" y="289"/>
                    <a:pt x="2432" y="228"/>
                  </a:cubicBezTo>
                  <a:cubicBezTo>
                    <a:pt x="2219" y="137"/>
                    <a:pt x="1945" y="76"/>
                    <a:pt x="1702" y="46"/>
                  </a:cubicBezTo>
                  <a:cubicBezTo>
                    <a:pt x="1581" y="15"/>
                    <a:pt x="1459" y="0"/>
                    <a:pt x="1334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15" name="Google Shape;1023;p40"/>
            <p:cNvSpPr/>
            <p:nvPr/>
          </p:nvSpPr>
          <p:spPr>
            <a:xfrm>
              <a:off x="5048640" y="1637280"/>
              <a:ext cx="12240" cy="7920"/>
            </a:xfrm>
            <a:custGeom>
              <a:avLst/>
              <a:gdLst>
                <a:gd name="textAreaLeft" fmla="*/ 0 w 12240"/>
                <a:gd name="textAreaRight" fmla="*/ 12960 w 12240"/>
                <a:gd name="textAreaTop" fmla="*/ 0 h 7920"/>
                <a:gd name="textAreaBottom" fmla="*/ 8640 h 7920"/>
              </a:gdLst>
              <a:ahLst/>
              <a:rect l="textAreaLeft" t="textAreaTop" r="textAreaRight" b="textAreaBottom"/>
              <a:pathLst>
                <a:path w="609" h="410">
                  <a:moveTo>
                    <a:pt x="37" y="0"/>
                  </a:moveTo>
                  <a:cubicBezTo>
                    <a:pt x="28" y="0"/>
                    <a:pt x="0" y="14"/>
                    <a:pt x="0" y="14"/>
                  </a:cubicBezTo>
                  <a:cubicBezTo>
                    <a:pt x="0" y="136"/>
                    <a:pt x="61" y="227"/>
                    <a:pt x="152" y="318"/>
                  </a:cubicBezTo>
                  <a:cubicBezTo>
                    <a:pt x="274" y="379"/>
                    <a:pt x="396" y="409"/>
                    <a:pt x="456" y="409"/>
                  </a:cubicBezTo>
                  <a:cubicBezTo>
                    <a:pt x="548" y="409"/>
                    <a:pt x="608" y="379"/>
                    <a:pt x="608" y="318"/>
                  </a:cubicBezTo>
                  <a:cubicBezTo>
                    <a:pt x="608" y="227"/>
                    <a:pt x="578" y="166"/>
                    <a:pt x="517" y="166"/>
                  </a:cubicBezTo>
                  <a:lnTo>
                    <a:pt x="456" y="166"/>
                  </a:lnTo>
                  <a:cubicBezTo>
                    <a:pt x="416" y="166"/>
                    <a:pt x="362" y="179"/>
                    <a:pt x="312" y="179"/>
                  </a:cubicBezTo>
                  <a:cubicBezTo>
                    <a:pt x="288" y="179"/>
                    <a:pt x="264" y="176"/>
                    <a:pt x="244" y="166"/>
                  </a:cubicBezTo>
                  <a:cubicBezTo>
                    <a:pt x="183" y="166"/>
                    <a:pt x="152" y="136"/>
                    <a:pt x="152" y="136"/>
                  </a:cubicBezTo>
                  <a:cubicBezTo>
                    <a:pt x="122" y="75"/>
                    <a:pt x="122" y="44"/>
                    <a:pt x="122" y="44"/>
                  </a:cubicBezTo>
                  <a:cubicBezTo>
                    <a:pt x="122" y="14"/>
                    <a:pt x="92" y="14"/>
                    <a:pt x="31" y="14"/>
                  </a:cubicBezTo>
                  <a:cubicBezTo>
                    <a:pt x="41" y="4"/>
                    <a:pt x="41" y="0"/>
                    <a:pt x="37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16" name="Google Shape;1024;p40"/>
            <p:cNvSpPr/>
            <p:nvPr/>
          </p:nvSpPr>
          <p:spPr>
            <a:xfrm>
              <a:off x="5067000" y="1707480"/>
              <a:ext cx="19080" cy="19080"/>
            </a:xfrm>
            <a:custGeom>
              <a:avLst/>
              <a:gdLst>
                <a:gd name="textAreaLeft" fmla="*/ 0 w 19080"/>
                <a:gd name="textAreaRight" fmla="*/ 19800 w 19080"/>
                <a:gd name="textAreaTop" fmla="*/ 0 h 19080"/>
                <a:gd name="textAreaBottom" fmla="*/ 19800 h 19080"/>
              </a:gdLst>
              <a:ahLst/>
              <a:rect l="textAreaLeft" t="textAreaTop" r="textAreaRight" b="textAreaBottom"/>
              <a:pathLst>
                <a:path w="944" h="943">
                  <a:moveTo>
                    <a:pt x="1" y="0"/>
                  </a:moveTo>
                  <a:cubicBezTo>
                    <a:pt x="31" y="213"/>
                    <a:pt x="183" y="456"/>
                    <a:pt x="335" y="608"/>
                  </a:cubicBezTo>
                  <a:cubicBezTo>
                    <a:pt x="487" y="760"/>
                    <a:pt x="730" y="912"/>
                    <a:pt x="943" y="942"/>
                  </a:cubicBezTo>
                  <a:cubicBezTo>
                    <a:pt x="791" y="790"/>
                    <a:pt x="609" y="638"/>
                    <a:pt x="457" y="486"/>
                  </a:cubicBezTo>
                  <a:cubicBezTo>
                    <a:pt x="305" y="334"/>
                    <a:pt x="153" y="182"/>
                    <a:pt x="1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7" name="Google Shape;1025;p40"/>
            <p:cNvSpPr/>
            <p:nvPr/>
          </p:nvSpPr>
          <p:spPr>
            <a:xfrm>
              <a:off x="5006880" y="1715040"/>
              <a:ext cx="12240" cy="24120"/>
            </a:xfrm>
            <a:custGeom>
              <a:avLst/>
              <a:gdLst>
                <a:gd name="textAreaLeft" fmla="*/ 0 w 12240"/>
                <a:gd name="textAreaRight" fmla="*/ 12960 w 12240"/>
                <a:gd name="textAreaTop" fmla="*/ 0 h 24120"/>
                <a:gd name="textAreaBottom" fmla="*/ 24840 h 24120"/>
              </a:gdLst>
              <a:ahLst/>
              <a:rect l="textAreaLeft" t="textAreaTop" r="textAreaRight" b="textAreaBottom"/>
              <a:pathLst>
                <a:path w="609" h="1187">
                  <a:moveTo>
                    <a:pt x="609" y="1"/>
                  </a:moveTo>
                  <a:lnTo>
                    <a:pt x="609" y="1"/>
                  </a:lnTo>
                  <a:cubicBezTo>
                    <a:pt x="517" y="244"/>
                    <a:pt x="426" y="426"/>
                    <a:pt x="366" y="609"/>
                  </a:cubicBezTo>
                  <a:lnTo>
                    <a:pt x="1" y="1186"/>
                  </a:lnTo>
                  <a:cubicBezTo>
                    <a:pt x="214" y="1065"/>
                    <a:pt x="396" y="882"/>
                    <a:pt x="457" y="639"/>
                  </a:cubicBezTo>
                  <a:cubicBezTo>
                    <a:pt x="578" y="457"/>
                    <a:pt x="609" y="244"/>
                    <a:pt x="609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8" name="Google Shape;1026;p40"/>
            <p:cNvSpPr/>
            <p:nvPr/>
          </p:nvSpPr>
          <p:spPr>
            <a:xfrm>
              <a:off x="4983840" y="1618920"/>
              <a:ext cx="87840" cy="14760"/>
            </a:xfrm>
            <a:custGeom>
              <a:avLst/>
              <a:gdLst>
                <a:gd name="textAreaLeft" fmla="*/ 0 w 87840"/>
                <a:gd name="textAreaRight" fmla="*/ 88560 w 87840"/>
                <a:gd name="textAreaTop" fmla="*/ 0 h 14760"/>
                <a:gd name="textAreaBottom" fmla="*/ 15480 h 14760"/>
              </a:gdLst>
              <a:ahLst/>
              <a:rect l="textAreaLeft" t="textAreaTop" r="textAreaRight" b="textAreaBottom"/>
              <a:pathLst>
                <a:path w="4196" h="731">
                  <a:moveTo>
                    <a:pt x="3131" y="1"/>
                  </a:moveTo>
                  <a:cubicBezTo>
                    <a:pt x="2767" y="1"/>
                    <a:pt x="2402" y="31"/>
                    <a:pt x="2067" y="122"/>
                  </a:cubicBezTo>
                  <a:cubicBezTo>
                    <a:pt x="1368" y="274"/>
                    <a:pt x="639" y="456"/>
                    <a:pt x="1" y="730"/>
                  </a:cubicBezTo>
                  <a:cubicBezTo>
                    <a:pt x="335" y="608"/>
                    <a:pt x="700" y="548"/>
                    <a:pt x="973" y="456"/>
                  </a:cubicBezTo>
                  <a:cubicBezTo>
                    <a:pt x="1368" y="396"/>
                    <a:pt x="1703" y="304"/>
                    <a:pt x="2067" y="244"/>
                  </a:cubicBezTo>
                  <a:cubicBezTo>
                    <a:pt x="2552" y="134"/>
                    <a:pt x="3069" y="55"/>
                    <a:pt x="3594" y="55"/>
                  </a:cubicBezTo>
                  <a:cubicBezTo>
                    <a:pt x="3794" y="55"/>
                    <a:pt x="3994" y="67"/>
                    <a:pt x="4195" y="92"/>
                  </a:cubicBezTo>
                  <a:cubicBezTo>
                    <a:pt x="3830" y="1"/>
                    <a:pt x="3466" y="1"/>
                    <a:pt x="3131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9" name="Google Shape;1027;p40"/>
            <p:cNvSpPr/>
            <p:nvPr/>
          </p:nvSpPr>
          <p:spPr>
            <a:xfrm>
              <a:off x="4976280" y="1605600"/>
              <a:ext cx="98640" cy="16560"/>
            </a:xfrm>
            <a:custGeom>
              <a:avLst/>
              <a:gdLst>
                <a:gd name="textAreaLeft" fmla="*/ 0 w 98640"/>
                <a:gd name="textAreaRight" fmla="*/ 99360 w 98640"/>
                <a:gd name="textAreaTop" fmla="*/ 0 h 16560"/>
                <a:gd name="textAreaBottom" fmla="*/ 17280 h 16560"/>
              </a:gdLst>
              <a:ahLst/>
              <a:rect l="textAreaLeft" t="textAreaTop" r="textAreaRight" b="textAreaBottom"/>
              <a:pathLst>
                <a:path w="4713" h="821">
                  <a:moveTo>
                    <a:pt x="3496" y="0"/>
                  </a:moveTo>
                  <a:cubicBezTo>
                    <a:pt x="3071" y="0"/>
                    <a:pt x="2676" y="31"/>
                    <a:pt x="2280" y="61"/>
                  </a:cubicBezTo>
                  <a:cubicBezTo>
                    <a:pt x="1885" y="122"/>
                    <a:pt x="1460" y="213"/>
                    <a:pt x="1095" y="335"/>
                  </a:cubicBezTo>
                  <a:cubicBezTo>
                    <a:pt x="700" y="456"/>
                    <a:pt x="335" y="608"/>
                    <a:pt x="1" y="821"/>
                  </a:cubicBezTo>
                  <a:cubicBezTo>
                    <a:pt x="335" y="639"/>
                    <a:pt x="700" y="487"/>
                    <a:pt x="1125" y="395"/>
                  </a:cubicBezTo>
                  <a:cubicBezTo>
                    <a:pt x="1490" y="304"/>
                    <a:pt x="1916" y="183"/>
                    <a:pt x="2311" y="152"/>
                  </a:cubicBezTo>
                  <a:cubicBezTo>
                    <a:pt x="2756" y="81"/>
                    <a:pt x="3222" y="51"/>
                    <a:pt x="3697" y="51"/>
                  </a:cubicBezTo>
                  <a:cubicBezTo>
                    <a:pt x="4032" y="51"/>
                    <a:pt x="4372" y="66"/>
                    <a:pt x="4712" y="91"/>
                  </a:cubicBezTo>
                  <a:cubicBezTo>
                    <a:pt x="4287" y="31"/>
                    <a:pt x="3891" y="0"/>
                    <a:pt x="3496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0" name="Google Shape;1028;p40"/>
            <p:cNvSpPr/>
            <p:nvPr/>
          </p:nvSpPr>
          <p:spPr>
            <a:xfrm>
              <a:off x="4970520" y="1740600"/>
              <a:ext cx="18000" cy="51120"/>
            </a:xfrm>
            <a:custGeom>
              <a:avLst/>
              <a:gdLst>
                <a:gd name="textAreaLeft" fmla="*/ 0 w 18000"/>
                <a:gd name="textAreaRight" fmla="*/ 18720 w 18000"/>
                <a:gd name="textAreaTop" fmla="*/ 0 h 51120"/>
                <a:gd name="textAreaBottom" fmla="*/ 51840 h 51120"/>
              </a:gdLst>
              <a:ahLst/>
              <a:rect l="textAreaLeft" t="textAreaTop" r="textAreaRight" b="textAreaBottom"/>
              <a:pathLst>
                <a:path w="882" h="2463">
                  <a:moveTo>
                    <a:pt x="882" y="1"/>
                  </a:moveTo>
                  <a:cubicBezTo>
                    <a:pt x="517" y="274"/>
                    <a:pt x="274" y="700"/>
                    <a:pt x="122" y="1095"/>
                  </a:cubicBezTo>
                  <a:cubicBezTo>
                    <a:pt x="31" y="1338"/>
                    <a:pt x="0" y="1551"/>
                    <a:pt x="0" y="1794"/>
                  </a:cubicBezTo>
                  <a:cubicBezTo>
                    <a:pt x="0" y="2007"/>
                    <a:pt x="31" y="2250"/>
                    <a:pt x="61" y="2463"/>
                  </a:cubicBezTo>
                  <a:cubicBezTo>
                    <a:pt x="31" y="2007"/>
                    <a:pt x="31" y="1551"/>
                    <a:pt x="183" y="1156"/>
                  </a:cubicBezTo>
                  <a:cubicBezTo>
                    <a:pt x="213" y="913"/>
                    <a:pt x="335" y="730"/>
                    <a:pt x="456" y="548"/>
                  </a:cubicBezTo>
                  <a:cubicBezTo>
                    <a:pt x="578" y="335"/>
                    <a:pt x="730" y="153"/>
                    <a:pt x="882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1" name="Google Shape;1029;p40"/>
            <p:cNvSpPr/>
            <p:nvPr/>
          </p:nvSpPr>
          <p:spPr>
            <a:xfrm>
              <a:off x="5051160" y="1755360"/>
              <a:ext cx="24840" cy="68400"/>
            </a:xfrm>
            <a:custGeom>
              <a:avLst/>
              <a:gdLst>
                <a:gd name="textAreaLeft" fmla="*/ 0 w 24840"/>
                <a:gd name="textAreaRight" fmla="*/ 25560 w 24840"/>
                <a:gd name="textAreaTop" fmla="*/ 0 h 68400"/>
                <a:gd name="textAreaBottom" fmla="*/ 69120 h 68400"/>
              </a:gdLst>
              <a:ahLst/>
              <a:rect l="textAreaLeft" t="textAreaTop" r="textAreaRight" b="textAreaBottom"/>
              <a:pathLst>
                <a:path w="1216" h="3284">
                  <a:moveTo>
                    <a:pt x="0" y="1"/>
                  </a:moveTo>
                  <a:cubicBezTo>
                    <a:pt x="182" y="183"/>
                    <a:pt x="395" y="457"/>
                    <a:pt x="486" y="700"/>
                  </a:cubicBezTo>
                  <a:cubicBezTo>
                    <a:pt x="638" y="943"/>
                    <a:pt x="760" y="1247"/>
                    <a:pt x="882" y="1521"/>
                  </a:cubicBezTo>
                  <a:cubicBezTo>
                    <a:pt x="1003" y="1825"/>
                    <a:pt x="1064" y="2068"/>
                    <a:pt x="1094" y="2372"/>
                  </a:cubicBezTo>
                  <a:cubicBezTo>
                    <a:pt x="1186" y="2676"/>
                    <a:pt x="1186" y="2980"/>
                    <a:pt x="1216" y="3284"/>
                  </a:cubicBezTo>
                  <a:cubicBezTo>
                    <a:pt x="1216" y="2980"/>
                    <a:pt x="1216" y="2676"/>
                    <a:pt x="1186" y="2372"/>
                  </a:cubicBezTo>
                  <a:cubicBezTo>
                    <a:pt x="1155" y="2068"/>
                    <a:pt x="1034" y="1825"/>
                    <a:pt x="942" y="1521"/>
                  </a:cubicBezTo>
                  <a:cubicBezTo>
                    <a:pt x="760" y="943"/>
                    <a:pt x="456" y="396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560" bIns="34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2" name="Google Shape;1030;p40"/>
            <p:cNvSpPr/>
            <p:nvPr/>
          </p:nvSpPr>
          <p:spPr>
            <a:xfrm>
              <a:off x="4785120" y="1452960"/>
              <a:ext cx="513720" cy="453240"/>
            </a:xfrm>
            <a:custGeom>
              <a:avLst/>
              <a:gdLst>
                <a:gd name="textAreaLeft" fmla="*/ 0 w 513720"/>
                <a:gd name="textAreaRight" fmla="*/ 514440 w 513720"/>
                <a:gd name="textAreaTop" fmla="*/ 0 h 453240"/>
                <a:gd name="textAreaBottom" fmla="*/ 453960 h 453240"/>
              </a:gdLst>
              <a:ahLst/>
              <a:rect l="textAreaLeft" t="textAreaTop" r="textAreaRight" b="textAreaBottom"/>
              <a:pathLst>
                <a:path w="24409" h="21530">
                  <a:moveTo>
                    <a:pt x="4743" y="11380"/>
                  </a:moveTo>
                  <a:cubicBezTo>
                    <a:pt x="4746" y="11387"/>
                    <a:pt x="4750" y="11393"/>
                    <a:pt x="4753" y="11400"/>
                  </a:cubicBezTo>
                  <a:lnTo>
                    <a:pt x="4753" y="11400"/>
                  </a:lnTo>
                  <a:cubicBezTo>
                    <a:pt x="4747" y="11394"/>
                    <a:pt x="4743" y="11388"/>
                    <a:pt x="4743" y="11380"/>
                  </a:cubicBezTo>
                  <a:close/>
                  <a:moveTo>
                    <a:pt x="11441" y="0"/>
                  </a:moveTo>
                  <a:cubicBezTo>
                    <a:pt x="10523" y="0"/>
                    <a:pt x="9627" y="169"/>
                    <a:pt x="8755" y="407"/>
                  </a:cubicBezTo>
                  <a:cubicBezTo>
                    <a:pt x="7539" y="711"/>
                    <a:pt x="6354" y="1198"/>
                    <a:pt x="5350" y="1988"/>
                  </a:cubicBezTo>
                  <a:cubicBezTo>
                    <a:pt x="4378" y="2748"/>
                    <a:pt x="3223" y="3964"/>
                    <a:pt x="3375" y="5240"/>
                  </a:cubicBezTo>
                  <a:cubicBezTo>
                    <a:pt x="3496" y="6061"/>
                    <a:pt x="3162" y="6912"/>
                    <a:pt x="2706" y="7611"/>
                  </a:cubicBezTo>
                  <a:cubicBezTo>
                    <a:pt x="2250" y="8340"/>
                    <a:pt x="1673" y="8948"/>
                    <a:pt x="1186" y="9647"/>
                  </a:cubicBezTo>
                  <a:cubicBezTo>
                    <a:pt x="639" y="10438"/>
                    <a:pt x="274" y="11380"/>
                    <a:pt x="274" y="12383"/>
                  </a:cubicBezTo>
                  <a:cubicBezTo>
                    <a:pt x="274" y="13356"/>
                    <a:pt x="700" y="14359"/>
                    <a:pt x="1490" y="14906"/>
                  </a:cubicBezTo>
                  <a:cubicBezTo>
                    <a:pt x="1460" y="15119"/>
                    <a:pt x="1308" y="15271"/>
                    <a:pt x="1186" y="15362"/>
                  </a:cubicBezTo>
                  <a:cubicBezTo>
                    <a:pt x="153" y="16517"/>
                    <a:pt x="1" y="18371"/>
                    <a:pt x="882" y="19678"/>
                  </a:cubicBezTo>
                  <a:cubicBezTo>
                    <a:pt x="1505" y="20646"/>
                    <a:pt x="2687" y="21230"/>
                    <a:pt x="3858" y="21230"/>
                  </a:cubicBezTo>
                  <a:cubicBezTo>
                    <a:pt x="4231" y="21230"/>
                    <a:pt x="4603" y="21171"/>
                    <a:pt x="4955" y="21046"/>
                  </a:cubicBezTo>
                  <a:cubicBezTo>
                    <a:pt x="5133" y="20982"/>
                    <a:pt x="5310" y="20956"/>
                    <a:pt x="5488" y="20956"/>
                  </a:cubicBezTo>
                  <a:cubicBezTo>
                    <a:pt x="6072" y="20956"/>
                    <a:pt x="6660" y="21233"/>
                    <a:pt x="7265" y="21350"/>
                  </a:cubicBezTo>
                  <a:cubicBezTo>
                    <a:pt x="7956" y="21421"/>
                    <a:pt x="8665" y="21530"/>
                    <a:pt x="9348" y="21530"/>
                  </a:cubicBezTo>
                  <a:cubicBezTo>
                    <a:pt x="9538" y="21530"/>
                    <a:pt x="9725" y="21522"/>
                    <a:pt x="9910" y="21502"/>
                  </a:cubicBezTo>
                  <a:lnTo>
                    <a:pt x="9515" y="18857"/>
                  </a:lnTo>
                  <a:cubicBezTo>
                    <a:pt x="8937" y="18553"/>
                    <a:pt x="8360" y="18158"/>
                    <a:pt x="7752" y="17550"/>
                  </a:cubicBezTo>
                  <a:cubicBezTo>
                    <a:pt x="7174" y="16942"/>
                    <a:pt x="6688" y="16091"/>
                    <a:pt x="6323" y="15149"/>
                  </a:cubicBezTo>
                  <a:cubicBezTo>
                    <a:pt x="6262" y="15058"/>
                    <a:pt x="6262" y="15027"/>
                    <a:pt x="6232" y="14967"/>
                  </a:cubicBezTo>
                  <a:cubicBezTo>
                    <a:pt x="5908" y="15300"/>
                    <a:pt x="5588" y="15440"/>
                    <a:pt x="5286" y="15440"/>
                  </a:cubicBezTo>
                  <a:cubicBezTo>
                    <a:pt x="3740" y="15440"/>
                    <a:pt x="2656" y="11781"/>
                    <a:pt x="3952" y="11502"/>
                  </a:cubicBezTo>
                  <a:cubicBezTo>
                    <a:pt x="4074" y="11471"/>
                    <a:pt x="4195" y="11471"/>
                    <a:pt x="4256" y="11471"/>
                  </a:cubicBezTo>
                  <a:cubicBezTo>
                    <a:pt x="4378" y="11441"/>
                    <a:pt x="4477" y="11426"/>
                    <a:pt x="4564" y="11426"/>
                  </a:cubicBezTo>
                  <a:cubicBezTo>
                    <a:pt x="4647" y="11426"/>
                    <a:pt x="4719" y="11439"/>
                    <a:pt x="4791" y="11466"/>
                  </a:cubicBezTo>
                  <a:lnTo>
                    <a:pt x="4791" y="11466"/>
                  </a:lnTo>
                  <a:cubicBezTo>
                    <a:pt x="5188" y="12160"/>
                    <a:pt x="5805" y="12763"/>
                    <a:pt x="6506" y="13143"/>
                  </a:cubicBezTo>
                  <a:cubicBezTo>
                    <a:pt x="6262" y="12444"/>
                    <a:pt x="6171" y="11654"/>
                    <a:pt x="6050" y="10924"/>
                  </a:cubicBezTo>
                  <a:cubicBezTo>
                    <a:pt x="6506" y="10711"/>
                    <a:pt x="6809" y="10255"/>
                    <a:pt x="6961" y="9799"/>
                  </a:cubicBezTo>
                  <a:cubicBezTo>
                    <a:pt x="7113" y="9283"/>
                    <a:pt x="6992" y="8644"/>
                    <a:pt x="6870" y="8158"/>
                  </a:cubicBezTo>
                  <a:lnTo>
                    <a:pt x="6870" y="8158"/>
                  </a:lnTo>
                  <a:cubicBezTo>
                    <a:pt x="7051" y="8188"/>
                    <a:pt x="7236" y="8203"/>
                    <a:pt x="7421" y="8203"/>
                  </a:cubicBezTo>
                  <a:cubicBezTo>
                    <a:pt x="8172" y="8203"/>
                    <a:pt x="8942" y="7964"/>
                    <a:pt x="9576" y="7550"/>
                  </a:cubicBezTo>
                  <a:cubicBezTo>
                    <a:pt x="10366" y="7003"/>
                    <a:pt x="10943" y="6213"/>
                    <a:pt x="11186" y="5301"/>
                  </a:cubicBezTo>
                  <a:cubicBezTo>
                    <a:pt x="11642" y="6243"/>
                    <a:pt x="12402" y="6942"/>
                    <a:pt x="13375" y="7277"/>
                  </a:cubicBezTo>
                  <a:cubicBezTo>
                    <a:pt x="13618" y="7368"/>
                    <a:pt x="13831" y="7398"/>
                    <a:pt x="14013" y="7429"/>
                  </a:cubicBezTo>
                  <a:cubicBezTo>
                    <a:pt x="14148" y="7449"/>
                    <a:pt x="14282" y="7459"/>
                    <a:pt x="14417" y="7459"/>
                  </a:cubicBezTo>
                  <a:cubicBezTo>
                    <a:pt x="14889" y="7459"/>
                    <a:pt x="15357" y="7338"/>
                    <a:pt x="15807" y="7125"/>
                  </a:cubicBezTo>
                  <a:cubicBezTo>
                    <a:pt x="15959" y="7824"/>
                    <a:pt x="16111" y="8340"/>
                    <a:pt x="16688" y="8736"/>
                  </a:cubicBezTo>
                  <a:cubicBezTo>
                    <a:pt x="16870" y="9556"/>
                    <a:pt x="17022" y="10103"/>
                    <a:pt x="17022" y="11046"/>
                  </a:cubicBezTo>
                  <a:cubicBezTo>
                    <a:pt x="17570" y="10620"/>
                    <a:pt x="18026" y="9951"/>
                    <a:pt x="18117" y="9252"/>
                  </a:cubicBezTo>
                  <a:cubicBezTo>
                    <a:pt x="18238" y="9222"/>
                    <a:pt x="18390" y="9192"/>
                    <a:pt x="18542" y="9131"/>
                  </a:cubicBezTo>
                  <a:cubicBezTo>
                    <a:pt x="18633" y="9131"/>
                    <a:pt x="18694" y="9100"/>
                    <a:pt x="18816" y="9100"/>
                  </a:cubicBezTo>
                  <a:cubicBezTo>
                    <a:pt x="18841" y="9097"/>
                    <a:pt x="18866" y="9096"/>
                    <a:pt x="18890" y="9096"/>
                  </a:cubicBezTo>
                  <a:cubicBezTo>
                    <a:pt x="20211" y="9096"/>
                    <a:pt x="20200" y="13303"/>
                    <a:pt x="18441" y="13303"/>
                  </a:cubicBezTo>
                  <a:cubicBezTo>
                    <a:pt x="18203" y="13303"/>
                    <a:pt x="17933" y="13226"/>
                    <a:pt x="17630" y="13052"/>
                  </a:cubicBezTo>
                  <a:lnTo>
                    <a:pt x="17630" y="13295"/>
                  </a:lnTo>
                  <a:cubicBezTo>
                    <a:pt x="17570" y="14298"/>
                    <a:pt x="17357" y="15301"/>
                    <a:pt x="16992" y="16031"/>
                  </a:cubicBezTo>
                  <a:cubicBezTo>
                    <a:pt x="16597" y="16790"/>
                    <a:pt x="16171" y="17398"/>
                    <a:pt x="15715" y="17793"/>
                  </a:cubicBezTo>
                  <a:lnTo>
                    <a:pt x="15959" y="19283"/>
                  </a:lnTo>
                  <a:cubicBezTo>
                    <a:pt x="16718" y="19283"/>
                    <a:pt x="17509" y="19556"/>
                    <a:pt x="18269" y="19587"/>
                  </a:cubicBezTo>
                  <a:cubicBezTo>
                    <a:pt x="18440" y="19591"/>
                    <a:pt x="18612" y="19593"/>
                    <a:pt x="18785" y="19593"/>
                  </a:cubicBezTo>
                  <a:cubicBezTo>
                    <a:pt x="19997" y="19593"/>
                    <a:pt x="21244" y="19477"/>
                    <a:pt x="22281" y="18918"/>
                  </a:cubicBezTo>
                  <a:cubicBezTo>
                    <a:pt x="23497" y="18249"/>
                    <a:pt x="24409" y="16851"/>
                    <a:pt x="24013" y="15514"/>
                  </a:cubicBezTo>
                  <a:cubicBezTo>
                    <a:pt x="23649" y="14207"/>
                    <a:pt x="22342" y="13295"/>
                    <a:pt x="21916" y="11988"/>
                  </a:cubicBezTo>
                  <a:cubicBezTo>
                    <a:pt x="22311" y="11562"/>
                    <a:pt x="22798" y="11167"/>
                    <a:pt x="23041" y="10651"/>
                  </a:cubicBezTo>
                  <a:cubicBezTo>
                    <a:pt x="23436" y="9799"/>
                    <a:pt x="23193" y="8736"/>
                    <a:pt x="22646" y="7976"/>
                  </a:cubicBezTo>
                  <a:cubicBezTo>
                    <a:pt x="22068" y="7216"/>
                    <a:pt x="21278" y="6638"/>
                    <a:pt x="20488" y="6091"/>
                  </a:cubicBezTo>
                  <a:cubicBezTo>
                    <a:pt x="20153" y="5848"/>
                    <a:pt x="19697" y="5605"/>
                    <a:pt x="19333" y="5331"/>
                  </a:cubicBezTo>
                  <a:cubicBezTo>
                    <a:pt x="18877" y="4207"/>
                    <a:pt x="18421" y="3052"/>
                    <a:pt x="17570" y="2261"/>
                  </a:cubicBezTo>
                  <a:cubicBezTo>
                    <a:pt x="17053" y="1805"/>
                    <a:pt x="16506" y="1501"/>
                    <a:pt x="15898" y="1198"/>
                  </a:cubicBezTo>
                  <a:cubicBezTo>
                    <a:pt x="14621" y="590"/>
                    <a:pt x="13253" y="103"/>
                    <a:pt x="11855" y="12"/>
                  </a:cubicBezTo>
                  <a:cubicBezTo>
                    <a:pt x="11717" y="4"/>
                    <a:pt x="11578" y="0"/>
                    <a:pt x="11441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3" name="Google Shape;1031;p40"/>
            <p:cNvSpPr/>
            <p:nvPr/>
          </p:nvSpPr>
          <p:spPr>
            <a:xfrm>
              <a:off x="4705200" y="4273920"/>
              <a:ext cx="286200" cy="225360"/>
            </a:xfrm>
            <a:custGeom>
              <a:avLst/>
              <a:gdLst>
                <a:gd name="textAreaLeft" fmla="*/ 0 w 286200"/>
                <a:gd name="textAreaRight" fmla="*/ 286920 w 286200"/>
                <a:gd name="textAreaTop" fmla="*/ 0 h 225360"/>
                <a:gd name="textAreaBottom" fmla="*/ 226080 h 225360"/>
              </a:gdLst>
              <a:ahLst/>
              <a:rect l="textAreaLeft" t="textAreaTop" r="textAreaRight" b="textAreaBottom"/>
              <a:pathLst>
                <a:path w="13618" h="10731">
                  <a:moveTo>
                    <a:pt x="6535" y="1"/>
                  </a:moveTo>
                  <a:lnTo>
                    <a:pt x="6839" y="6445"/>
                  </a:lnTo>
                  <a:cubicBezTo>
                    <a:pt x="6080" y="7387"/>
                    <a:pt x="4408" y="8907"/>
                    <a:pt x="0" y="9940"/>
                  </a:cubicBezTo>
                  <a:lnTo>
                    <a:pt x="0" y="10670"/>
                  </a:lnTo>
                  <a:lnTo>
                    <a:pt x="12493" y="10730"/>
                  </a:lnTo>
                  <a:cubicBezTo>
                    <a:pt x="12888" y="10730"/>
                    <a:pt x="13223" y="10487"/>
                    <a:pt x="13314" y="10092"/>
                  </a:cubicBezTo>
                  <a:cubicBezTo>
                    <a:pt x="13405" y="9636"/>
                    <a:pt x="13405" y="8967"/>
                    <a:pt x="13162" y="7964"/>
                  </a:cubicBezTo>
                  <a:cubicBezTo>
                    <a:pt x="13162" y="7979"/>
                    <a:pt x="13158" y="7984"/>
                    <a:pt x="13153" y="7984"/>
                  </a:cubicBezTo>
                  <a:cubicBezTo>
                    <a:pt x="13135" y="7984"/>
                    <a:pt x="13094" y="7920"/>
                    <a:pt x="13071" y="7873"/>
                  </a:cubicBezTo>
                  <a:cubicBezTo>
                    <a:pt x="12432" y="6505"/>
                    <a:pt x="12311" y="4925"/>
                    <a:pt x="12736" y="3466"/>
                  </a:cubicBezTo>
                  <a:cubicBezTo>
                    <a:pt x="13010" y="2554"/>
                    <a:pt x="13314" y="1369"/>
                    <a:pt x="13618" y="1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4" name="Google Shape;1032;p40"/>
            <p:cNvSpPr/>
            <p:nvPr/>
          </p:nvSpPr>
          <p:spPr>
            <a:xfrm>
              <a:off x="4685400" y="4404960"/>
              <a:ext cx="315720" cy="106560"/>
            </a:xfrm>
            <a:custGeom>
              <a:avLst/>
              <a:gdLst>
                <a:gd name="textAreaLeft" fmla="*/ 0 w 315720"/>
                <a:gd name="textAreaRight" fmla="*/ 316440 w 315720"/>
                <a:gd name="textAreaTop" fmla="*/ 0 h 106560"/>
                <a:gd name="textAreaBottom" fmla="*/ 107280 h 106560"/>
              </a:gdLst>
              <a:ahLst/>
              <a:rect l="textAreaLeft" t="textAreaTop" r="textAreaRight" b="textAreaBottom"/>
              <a:pathLst>
                <a:path w="15016" h="5093">
                  <a:moveTo>
                    <a:pt x="7321" y="0"/>
                  </a:moveTo>
                  <a:cubicBezTo>
                    <a:pt x="7283" y="0"/>
                    <a:pt x="7244" y="15"/>
                    <a:pt x="7204" y="47"/>
                  </a:cubicBezTo>
                  <a:cubicBezTo>
                    <a:pt x="6083" y="1021"/>
                    <a:pt x="5183" y="1214"/>
                    <a:pt x="4325" y="1214"/>
                  </a:cubicBezTo>
                  <a:cubicBezTo>
                    <a:pt x="3761" y="1214"/>
                    <a:pt x="3215" y="1131"/>
                    <a:pt x="2635" y="1131"/>
                  </a:cubicBezTo>
                  <a:cubicBezTo>
                    <a:pt x="2280" y="1131"/>
                    <a:pt x="1912" y="1162"/>
                    <a:pt x="1520" y="1263"/>
                  </a:cubicBezTo>
                  <a:cubicBezTo>
                    <a:pt x="0" y="1689"/>
                    <a:pt x="213" y="3604"/>
                    <a:pt x="426" y="4424"/>
                  </a:cubicBezTo>
                  <a:cubicBezTo>
                    <a:pt x="456" y="4637"/>
                    <a:pt x="638" y="5093"/>
                    <a:pt x="882" y="5093"/>
                  </a:cubicBezTo>
                  <a:lnTo>
                    <a:pt x="14438" y="5093"/>
                  </a:lnTo>
                  <a:cubicBezTo>
                    <a:pt x="14742" y="5093"/>
                    <a:pt x="14955" y="4880"/>
                    <a:pt x="14955" y="4576"/>
                  </a:cubicBezTo>
                  <a:cubicBezTo>
                    <a:pt x="14955" y="4333"/>
                    <a:pt x="14924" y="4120"/>
                    <a:pt x="14803" y="4029"/>
                  </a:cubicBezTo>
                  <a:cubicBezTo>
                    <a:pt x="14712" y="3938"/>
                    <a:pt x="14499" y="3877"/>
                    <a:pt x="14317" y="3877"/>
                  </a:cubicBezTo>
                  <a:cubicBezTo>
                    <a:pt x="13739" y="3847"/>
                    <a:pt x="13131" y="3816"/>
                    <a:pt x="12584" y="3786"/>
                  </a:cubicBezTo>
                  <a:cubicBezTo>
                    <a:pt x="13283" y="3573"/>
                    <a:pt x="14134" y="3269"/>
                    <a:pt x="14803" y="3056"/>
                  </a:cubicBezTo>
                  <a:cubicBezTo>
                    <a:pt x="14955" y="2874"/>
                    <a:pt x="15016" y="2601"/>
                    <a:pt x="14894" y="2357"/>
                  </a:cubicBezTo>
                  <a:cubicBezTo>
                    <a:pt x="14803" y="2176"/>
                    <a:pt x="14595" y="2080"/>
                    <a:pt x="14394" y="2080"/>
                  </a:cubicBezTo>
                  <a:cubicBezTo>
                    <a:pt x="14325" y="2080"/>
                    <a:pt x="14257" y="2091"/>
                    <a:pt x="14195" y="2114"/>
                  </a:cubicBezTo>
                  <a:cubicBezTo>
                    <a:pt x="13300" y="2447"/>
                    <a:pt x="12320" y="2623"/>
                    <a:pt x="11342" y="2623"/>
                  </a:cubicBezTo>
                  <a:cubicBezTo>
                    <a:pt x="10891" y="2623"/>
                    <a:pt x="10441" y="2586"/>
                    <a:pt x="10000" y="2509"/>
                  </a:cubicBezTo>
                  <a:cubicBezTo>
                    <a:pt x="9392" y="2449"/>
                    <a:pt x="8815" y="2266"/>
                    <a:pt x="8359" y="1901"/>
                  </a:cubicBezTo>
                  <a:cubicBezTo>
                    <a:pt x="7943" y="1569"/>
                    <a:pt x="7705" y="0"/>
                    <a:pt x="7321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640" bIns="53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5" name="Google Shape;1033;p40"/>
            <p:cNvSpPr/>
            <p:nvPr/>
          </p:nvSpPr>
          <p:spPr>
            <a:xfrm>
              <a:off x="5313960" y="4302000"/>
              <a:ext cx="300240" cy="19260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192600"/>
                <a:gd name="textAreaBottom" fmla="*/ 193320 h 192600"/>
              </a:gdLst>
              <a:ahLst/>
              <a:rect l="textAreaLeft" t="textAreaTop" r="textAreaRight" b="textAreaBottom"/>
              <a:pathLst>
                <a:path w="14287" h="9180">
                  <a:moveTo>
                    <a:pt x="0" y="0"/>
                  </a:moveTo>
                  <a:cubicBezTo>
                    <a:pt x="274" y="760"/>
                    <a:pt x="517" y="1429"/>
                    <a:pt x="760" y="2006"/>
                  </a:cubicBezTo>
                  <a:cubicBezTo>
                    <a:pt x="1277" y="3405"/>
                    <a:pt x="1247" y="4924"/>
                    <a:pt x="791" y="6322"/>
                  </a:cubicBezTo>
                  <a:cubicBezTo>
                    <a:pt x="791" y="6383"/>
                    <a:pt x="760" y="6414"/>
                    <a:pt x="760" y="6444"/>
                  </a:cubicBezTo>
                  <a:cubicBezTo>
                    <a:pt x="578" y="7447"/>
                    <a:pt x="699" y="8116"/>
                    <a:pt x="791" y="8541"/>
                  </a:cubicBezTo>
                  <a:cubicBezTo>
                    <a:pt x="912" y="8906"/>
                    <a:pt x="1307" y="9180"/>
                    <a:pt x="1672" y="9180"/>
                  </a:cubicBezTo>
                  <a:lnTo>
                    <a:pt x="14286" y="9180"/>
                  </a:lnTo>
                  <a:lnTo>
                    <a:pt x="14195" y="8450"/>
                  </a:lnTo>
                  <a:cubicBezTo>
                    <a:pt x="9697" y="7386"/>
                    <a:pt x="7873" y="5532"/>
                    <a:pt x="6991" y="4620"/>
                  </a:cubicBezTo>
                  <a:lnTo>
                    <a:pt x="6718" y="0"/>
                  </a:ln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6" name="Google Shape;1034;p40"/>
            <p:cNvSpPr/>
            <p:nvPr/>
          </p:nvSpPr>
          <p:spPr>
            <a:xfrm>
              <a:off x="5314320" y="4404960"/>
              <a:ext cx="315720" cy="106560"/>
            </a:xfrm>
            <a:custGeom>
              <a:avLst/>
              <a:gdLst>
                <a:gd name="textAreaLeft" fmla="*/ 0 w 315720"/>
                <a:gd name="textAreaRight" fmla="*/ 316440 w 315720"/>
                <a:gd name="textAreaTop" fmla="*/ 0 h 106560"/>
                <a:gd name="textAreaBottom" fmla="*/ 107280 h 106560"/>
              </a:gdLst>
              <a:ahLst/>
              <a:rect l="textAreaLeft" t="textAreaTop" r="textAreaRight" b="textAreaBottom"/>
              <a:pathLst>
                <a:path w="15017" h="5093">
                  <a:moveTo>
                    <a:pt x="7696" y="0"/>
                  </a:moveTo>
                  <a:cubicBezTo>
                    <a:pt x="7312" y="0"/>
                    <a:pt x="7073" y="1569"/>
                    <a:pt x="6657" y="1901"/>
                  </a:cubicBezTo>
                  <a:cubicBezTo>
                    <a:pt x="6201" y="2266"/>
                    <a:pt x="5624" y="2449"/>
                    <a:pt x="5016" y="2509"/>
                  </a:cubicBezTo>
                  <a:cubicBezTo>
                    <a:pt x="4575" y="2586"/>
                    <a:pt x="4125" y="2623"/>
                    <a:pt x="3675" y="2623"/>
                  </a:cubicBezTo>
                  <a:cubicBezTo>
                    <a:pt x="2697" y="2623"/>
                    <a:pt x="1716" y="2447"/>
                    <a:pt x="821" y="2114"/>
                  </a:cubicBezTo>
                  <a:cubicBezTo>
                    <a:pt x="759" y="2091"/>
                    <a:pt x="691" y="2080"/>
                    <a:pt x="622" y="2080"/>
                  </a:cubicBezTo>
                  <a:cubicBezTo>
                    <a:pt x="421" y="2080"/>
                    <a:pt x="213" y="2176"/>
                    <a:pt x="122" y="2357"/>
                  </a:cubicBezTo>
                  <a:cubicBezTo>
                    <a:pt x="1" y="2601"/>
                    <a:pt x="61" y="2874"/>
                    <a:pt x="183" y="3056"/>
                  </a:cubicBezTo>
                  <a:cubicBezTo>
                    <a:pt x="882" y="3269"/>
                    <a:pt x="1703" y="3573"/>
                    <a:pt x="2432" y="3786"/>
                  </a:cubicBezTo>
                  <a:cubicBezTo>
                    <a:pt x="1855" y="3816"/>
                    <a:pt x="1247" y="3847"/>
                    <a:pt x="700" y="3877"/>
                  </a:cubicBezTo>
                  <a:cubicBezTo>
                    <a:pt x="487" y="3877"/>
                    <a:pt x="305" y="3938"/>
                    <a:pt x="183" y="4029"/>
                  </a:cubicBezTo>
                  <a:cubicBezTo>
                    <a:pt x="92" y="4120"/>
                    <a:pt x="31" y="4333"/>
                    <a:pt x="31" y="4576"/>
                  </a:cubicBezTo>
                  <a:cubicBezTo>
                    <a:pt x="31" y="4880"/>
                    <a:pt x="274" y="5093"/>
                    <a:pt x="578" y="5093"/>
                  </a:cubicBezTo>
                  <a:lnTo>
                    <a:pt x="14135" y="5093"/>
                  </a:lnTo>
                  <a:cubicBezTo>
                    <a:pt x="14378" y="5093"/>
                    <a:pt x="14560" y="4637"/>
                    <a:pt x="14591" y="4424"/>
                  </a:cubicBezTo>
                  <a:cubicBezTo>
                    <a:pt x="14803" y="3604"/>
                    <a:pt x="15016" y="1689"/>
                    <a:pt x="13496" y="1263"/>
                  </a:cubicBezTo>
                  <a:cubicBezTo>
                    <a:pt x="13110" y="1162"/>
                    <a:pt x="12747" y="1131"/>
                    <a:pt x="12396" y="1131"/>
                  </a:cubicBezTo>
                  <a:cubicBezTo>
                    <a:pt x="11822" y="1131"/>
                    <a:pt x="11278" y="1214"/>
                    <a:pt x="10714" y="1214"/>
                  </a:cubicBezTo>
                  <a:cubicBezTo>
                    <a:pt x="9855" y="1214"/>
                    <a:pt x="8949" y="1021"/>
                    <a:pt x="7812" y="47"/>
                  </a:cubicBezTo>
                  <a:cubicBezTo>
                    <a:pt x="7772" y="15"/>
                    <a:pt x="7733" y="0"/>
                    <a:pt x="7696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640" bIns="53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7" name="Google Shape;1035;p40"/>
            <p:cNvSpPr/>
            <p:nvPr/>
          </p:nvSpPr>
          <p:spPr>
            <a:xfrm>
              <a:off x="4770000" y="2542320"/>
              <a:ext cx="702000" cy="1830240"/>
            </a:xfrm>
            <a:custGeom>
              <a:avLst/>
              <a:gdLst>
                <a:gd name="textAreaLeft" fmla="*/ 0 w 702000"/>
                <a:gd name="textAreaRight" fmla="*/ 702720 w 702000"/>
                <a:gd name="textAreaTop" fmla="*/ 0 h 1830240"/>
                <a:gd name="textAreaBottom" fmla="*/ 1830960 h 1830240"/>
              </a:gdLst>
              <a:ahLst/>
              <a:rect l="textAreaLeft" t="textAreaTop" r="textAreaRight" b="textAreaBottom"/>
              <a:pathLst>
                <a:path w="33345" h="86872">
                  <a:moveTo>
                    <a:pt x="24104" y="1"/>
                  </a:moveTo>
                  <a:lnTo>
                    <a:pt x="2979" y="1277"/>
                  </a:lnTo>
                  <a:cubicBezTo>
                    <a:pt x="2979" y="1277"/>
                    <a:pt x="0" y="8785"/>
                    <a:pt x="0" y="12858"/>
                  </a:cubicBezTo>
                  <a:cubicBezTo>
                    <a:pt x="0" y="16931"/>
                    <a:pt x="2371" y="86871"/>
                    <a:pt x="2371" y="86871"/>
                  </a:cubicBezTo>
                  <a:lnTo>
                    <a:pt x="10183" y="86871"/>
                  </a:lnTo>
                  <a:lnTo>
                    <a:pt x="15654" y="24986"/>
                  </a:lnTo>
                  <a:lnTo>
                    <a:pt x="24742" y="86233"/>
                  </a:lnTo>
                  <a:lnTo>
                    <a:pt x="33344" y="86233"/>
                  </a:lnTo>
                  <a:lnTo>
                    <a:pt x="29575" y="11612"/>
                  </a:lnTo>
                  <a:cubicBezTo>
                    <a:pt x="29575" y="11612"/>
                    <a:pt x="27508" y="4408"/>
                    <a:pt x="24104" y="1"/>
                  </a:cubicBezTo>
                  <a:close/>
                </a:path>
              </a:pathLst>
            </a:custGeom>
            <a:solidFill>
              <a:srgbClr val="4566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8" name="Google Shape;1036;p40"/>
            <p:cNvSpPr/>
            <p:nvPr/>
          </p:nvSpPr>
          <p:spPr>
            <a:xfrm>
              <a:off x="4820400" y="2568960"/>
              <a:ext cx="489240" cy="116280"/>
            </a:xfrm>
            <a:custGeom>
              <a:avLst/>
              <a:gdLst>
                <a:gd name="textAreaLeft" fmla="*/ 0 w 489240"/>
                <a:gd name="textAreaRight" fmla="*/ 489960 w 489240"/>
                <a:gd name="textAreaTop" fmla="*/ 0 h 116280"/>
                <a:gd name="textAreaBottom" fmla="*/ 117000 h 116280"/>
              </a:gdLst>
              <a:ahLst/>
              <a:rect l="textAreaLeft" t="textAreaTop" r="textAreaRight" b="textAreaBottom"/>
              <a:pathLst>
                <a:path w="23254" h="5558">
                  <a:moveTo>
                    <a:pt x="23253" y="0"/>
                  </a:moveTo>
                  <a:lnTo>
                    <a:pt x="1" y="183"/>
                  </a:lnTo>
                  <a:cubicBezTo>
                    <a:pt x="1" y="183"/>
                    <a:pt x="3631" y="5558"/>
                    <a:pt x="10648" y="5558"/>
                  </a:cubicBezTo>
                  <a:cubicBezTo>
                    <a:pt x="10923" y="5558"/>
                    <a:pt x="11204" y="5549"/>
                    <a:pt x="11490" y="5532"/>
                  </a:cubicBezTo>
                  <a:cubicBezTo>
                    <a:pt x="19028" y="5107"/>
                    <a:pt x="23253" y="0"/>
                    <a:pt x="23253" y="0"/>
                  </a:cubicBezTo>
                  <a:close/>
                </a:path>
              </a:pathLst>
            </a:custGeom>
            <a:solidFill>
              <a:srgbClr val="354ea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320" bIns="58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9" name="Google Shape;1037;p40"/>
            <p:cNvSpPr/>
            <p:nvPr/>
          </p:nvSpPr>
          <p:spPr>
            <a:xfrm>
              <a:off x="4778280" y="2612520"/>
              <a:ext cx="82080" cy="177480"/>
            </a:xfrm>
            <a:custGeom>
              <a:avLst/>
              <a:gdLst>
                <a:gd name="textAreaLeft" fmla="*/ 0 w 82080"/>
                <a:gd name="textAreaRight" fmla="*/ 82800 w 82080"/>
                <a:gd name="textAreaTop" fmla="*/ 0 h 177480"/>
                <a:gd name="textAreaBottom" fmla="*/ 178200 h 177480"/>
              </a:gdLst>
              <a:ahLst/>
              <a:rect l="textAreaLeft" t="textAreaTop" r="textAreaRight" b="textAreaBottom"/>
              <a:pathLst>
                <a:path w="3922" h="8451">
                  <a:moveTo>
                    <a:pt x="3922" y="0"/>
                  </a:moveTo>
                  <a:cubicBezTo>
                    <a:pt x="3496" y="730"/>
                    <a:pt x="3101" y="1429"/>
                    <a:pt x="2797" y="2128"/>
                  </a:cubicBezTo>
                  <a:cubicBezTo>
                    <a:pt x="2463" y="2827"/>
                    <a:pt x="2128" y="3465"/>
                    <a:pt x="1824" y="4164"/>
                  </a:cubicBezTo>
                  <a:cubicBezTo>
                    <a:pt x="1368" y="5137"/>
                    <a:pt x="912" y="6079"/>
                    <a:pt x="517" y="7082"/>
                  </a:cubicBezTo>
                  <a:cubicBezTo>
                    <a:pt x="335" y="7538"/>
                    <a:pt x="152" y="7994"/>
                    <a:pt x="1" y="8450"/>
                  </a:cubicBezTo>
                  <a:cubicBezTo>
                    <a:pt x="791" y="7082"/>
                    <a:pt x="1490" y="5714"/>
                    <a:pt x="2128" y="4316"/>
                  </a:cubicBezTo>
                  <a:cubicBezTo>
                    <a:pt x="2767" y="2888"/>
                    <a:pt x="3374" y="1459"/>
                    <a:pt x="3922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8920" bIns="88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0" name="Google Shape;1038;p40"/>
            <p:cNvSpPr/>
            <p:nvPr/>
          </p:nvSpPr>
          <p:spPr>
            <a:xfrm>
              <a:off x="5264640" y="2617920"/>
              <a:ext cx="101880" cy="139680"/>
            </a:xfrm>
            <a:custGeom>
              <a:avLst/>
              <a:gdLst>
                <a:gd name="textAreaLeft" fmla="*/ 0 w 101880"/>
                <a:gd name="textAreaRight" fmla="*/ 102600 w 101880"/>
                <a:gd name="textAreaTop" fmla="*/ 0 h 139680"/>
                <a:gd name="textAreaBottom" fmla="*/ 140400 h 139680"/>
              </a:gdLst>
              <a:ahLst/>
              <a:rect l="textAreaLeft" t="textAreaTop" r="textAreaRight" b="textAreaBottom"/>
              <a:pathLst>
                <a:path w="4865" h="6657">
                  <a:moveTo>
                    <a:pt x="1" y="0"/>
                  </a:moveTo>
                  <a:cubicBezTo>
                    <a:pt x="670" y="1216"/>
                    <a:pt x="1460" y="2341"/>
                    <a:pt x="2281" y="3465"/>
                  </a:cubicBezTo>
                  <a:cubicBezTo>
                    <a:pt x="3071" y="4560"/>
                    <a:pt x="3891" y="5623"/>
                    <a:pt x="4864" y="6657"/>
                  </a:cubicBezTo>
                  <a:cubicBezTo>
                    <a:pt x="4591" y="6140"/>
                    <a:pt x="4256" y="5654"/>
                    <a:pt x="3952" y="5167"/>
                  </a:cubicBezTo>
                  <a:lnTo>
                    <a:pt x="2554" y="3222"/>
                  </a:lnTo>
                  <a:cubicBezTo>
                    <a:pt x="2037" y="2493"/>
                    <a:pt x="1460" y="1794"/>
                    <a:pt x="913" y="1064"/>
                  </a:cubicBezTo>
                  <a:cubicBezTo>
                    <a:pt x="609" y="669"/>
                    <a:pt x="305" y="335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0200" bIns="70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1" name="Google Shape;1039;p40"/>
            <p:cNvSpPr/>
            <p:nvPr/>
          </p:nvSpPr>
          <p:spPr>
            <a:xfrm>
              <a:off x="5040360" y="3013200"/>
              <a:ext cx="99360" cy="10080"/>
            </a:xfrm>
            <a:custGeom>
              <a:avLst/>
              <a:gdLst>
                <a:gd name="textAreaLeft" fmla="*/ 0 w 99360"/>
                <a:gd name="textAreaRight" fmla="*/ 100080 w 99360"/>
                <a:gd name="textAreaTop" fmla="*/ 0 h 10080"/>
                <a:gd name="textAreaBottom" fmla="*/ 10800 h 10080"/>
              </a:gdLst>
              <a:ahLst/>
              <a:rect l="textAreaLeft" t="textAreaTop" r="textAreaRight" b="textAreaBottom"/>
              <a:pathLst>
                <a:path w="4743" h="518">
                  <a:moveTo>
                    <a:pt x="4742" y="0"/>
                  </a:moveTo>
                  <a:cubicBezTo>
                    <a:pt x="4347" y="61"/>
                    <a:pt x="3952" y="91"/>
                    <a:pt x="3557" y="91"/>
                  </a:cubicBezTo>
                  <a:cubicBezTo>
                    <a:pt x="3192" y="122"/>
                    <a:pt x="2766" y="122"/>
                    <a:pt x="2371" y="122"/>
                  </a:cubicBezTo>
                  <a:cubicBezTo>
                    <a:pt x="2108" y="132"/>
                    <a:pt x="1844" y="135"/>
                    <a:pt x="1581" y="135"/>
                  </a:cubicBezTo>
                  <a:cubicBezTo>
                    <a:pt x="1054" y="135"/>
                    <a:pt x="527" y="122"/>
                    <a:pt x="0" y="122"/>
                  </a:cubicBezTo>
                  <a:cubicBezTo>
                    <a:pt x="365" y="274"/>
                    <a:pt x="760" y="365"/>
                    <a:pt x="1155" y="426"/>
                  </a:cubicBezTo>
                  <a:cubicBezTo>
                    <a:pt x="1581" y="456"/>
                    <a:pt x="1976" y="517"/>
                    <a:pt x="2371" y="517"/>
                  </a:cubicBezTo>
                  <a:cubicBezTo>
                    <a:pt x="3192" y="517"/>
                    <a:pt x="4013" y="395"/>
                    <a:pt x="4742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2" name="Google Shape;1040;p40"/>
            <p:cNvSpPr/>
            <p:nvPr/>
          </p:nvSpPr>
          <p:spPr>
            <a:xfrm>
              <a:off x="5093280" y="3019320"/>
              <a:ext cx="7560" cy="48600"/>
            </a:xfrm>
            <a:custGeom>
              <a:avLst/>
              <a:gdLst>
                <a:gd name="textAreaLeft" fmla="*/ 0 w 7560"/>
                <a:gd name="textAreaRight" fmla="*/ 8280 w 7560"/>
                <a:gd name="textAreaTop" fmla="*/ 0 h 48600"/>
                <a:gd name="textAreaBottom" fmla="*/ 49320 h 48600"/>
              </a:gdLst>
              <a:ahLst/>
              <a:rect l="textAreaLeft" t="textAreaTop" r="textAreaRight" b="textAreaBottom"/>
              <a:pathLst>
                <a:path w="396" h="2341">
                  <a:moveTo>
                    <a:pt x="152" y="0"/>
                  </a:moveTo>
                  <a:cubicBezTo>
                    <a:pt x="0" y="426"/>
                    <a:pt x="0" y="821"/>
                    <a:pt x="0" y="1186"/>
                  </a:cubicBezTo>
                  <a:cubicBezTo>
                    <a:pt x="0" y="1581"/>
                    <a:pt x="91" y="1946"/>
                    <a:pt x="243" y="2341"/>
                  </a:cubicBezTo>
                  <a:cubicBezTo>
                    <a:pt x="395" y="1946"/>
                    <a:pt x="395" y="1520"/>
                    <a:pt x="395" y="1155"/>
                  </a:cubicBezTo>
                  <a:cubicBezTo>
                    <a:pt x="395" y="760"/>
                    <a:pt x="304" y="395"/>
                    <a:pt x="152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3" name="Google Shape;1041;p40"/>
            <p:cNvSpPr/>
            <p:nvPr/>
          </p:nvSpPr>
          <p:spPr>
            <a:xfrm>
              <a:off x="4830120" y="4332960"/>
              <a:ext cx="149760" cy="7560"/>
            </a:xfrm>
            <a:custGeom>
              <a:avLst/>
              <a:gdLst>
                <a:gd name="textAreaLeft" fmla="*/ 0 w 149760"/>
                <a:gd name="textAreaRight" fmla="*/ 150480 w 149760"/>
                <a:gd name="textAreaTop" fmla="*/ 0 h 7560"/>
                <a:gd name="textAreaBottom" fmla="*/ 8280 h 7560"/>
              </a:gdLst>
              <a:ahLst/>
              <a:rect l="textAreaLeft" t="textAreaTop" r="textAreaRight" b="textAreaBottom"/>
              <a:pathLst>
                <a:path w="7144" h="396">
                  <a:moveTo>
                    <a:pt x="3587" y="0"/>
                  </a:moveTo>
                  <a:cubicBezTo>
                    <a:pt x="2371" y="0"/>
                    <a:pt x="1186" y="61"/>
                    <a:pt x="1" y="213"/>
                  </a:cubicBezTo>
                  <a:cubicBezTo>
                    <a:pt x="1216" y="365"/>
                    <a:pt x="2402" y="395"/>
                    <a:pt x="3587" y="395"/>
                  </a:cubicBezTo>
                  <a:cubicBezTo>
                    <a:pt x="4803" y="395"/>
                    <a:pt x="5958" y="365"/>
                    <a:pt x="7144" y="213"/>
                  </a:cubicBezTo>
                  <a:cubicBezTo>
                    <a:pt x="5928" y="61"/>
                    <a:pt x="4742" y="0"/>
                    <a:pt x="3587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4" name="Google Shape;1042;p40"/>
            <p:cNvSpPr/>
            <p:nvPr/>
          </p:nvSpPr>
          <p:spPr>
            <a:xfrm>
              <a:off x="5310720" y="4332960"/>
              <a:ext cx="149760" cy="7560"/>
            </a:xfrm>
            <a:custGeom>
              <a:avLst/>
              <a:gdLst>
                <a:gd name="textAreaLeft" fmla="*/ 0 w 149760"/>
                <a:gd name="textAreaRight" fmla="*/ 150480 w 149760"/>
                <a:gd name="textAreaTop" fmla="*/ 0 h 7560"/>
                <a:gd name="textAreaBottom" fmla="*/ 8280 h 7560"/>
              </a:gdLst>
              <a:ahLst/>
              <a:rect l="textAreaLeft" t="textAreaTop" r="textAreaRight" b="textAreaBottom"/>
              <a:pathLst>
                <a:path w="7144" h="396">
                  <a:moveTo>
                    <a:pt x="3587" y="0"/>
                  </a:moveTo>
                  <a:cubicBezTo>
                    <a:pt x="2371" y="0"/>
                    <a:pt x="1186" y="61"/>
                    <a:pt x="0" y="213"/>
                  </a:cubicBezTo>
                  <a:cubicBezTo>
                    <a:pt x="1216" y="365"/>
                    <a:pt x="2402" y="395"/>
                    <a:pt x="3587" y="395"/>
                  </a:cubicBezTo>
                  <a:cubicBezTo>
                    <a:pt x="4803" y="395"/>
                    <a:pt x="5958" y="365"/>
                    <a:pt x="7143" y="213"/>
                  </a:cubicBezTo>
                  <a:cubicBezTo>
                    <a:pt x="5927" y="61"/>
                    <a:pt x="4742" y="0"/>
                    <a:pt x="3587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5" name="Google Shape;1043;p40"/>
            <p:cNvSpPr/>
            <p:nvPr/>
          </p:nvSpPr>
          <p:spPr>
            <a:xfrm>
              <a:off x="4550040" y="2266200"/>
              <a:ext cx="285120" cy="495000"/>
            </a:xfrm>
            <a:custGeom>
              <a:avLst/>
              <a:gdLst>
                <a:gd name="textAreaLeft" fmla="*/ 0 w 285120"/>
                <a:gd name="textAreaRight" fmla="*/ 285840 w 285120"/>
                <a:gd name="textAreaTop" fmla="*/ 0 h 495000"/>
                <a:gd name="textAreaBottom" fmla="*/ 495720 h 495000"/>
              </a:gdLst>
              <a:ahLst/>
              <a:rect l="textAreaLeft" t="textAreaTop" r="textAreaRight" b="textAreaBottom"/>
              <a:pathLst>
                <a:path w="13558" h="23527">
                  <a:moveTo>
                    <a:pt x="2189" y="0"/>
                  </a:moveTo>
                  <a:cubicBezTo>
                    <a:pt x="1885" y="578"/>
                    <a:pt x="1581" y="1094"/>
                    <a:pt x="1277" y="1672"/>
                  </a:cubicBezTo>
                  <a:cubicBezTo>
                    <a:pt x="1" y="4073"/>
                    <a:pt x="61" y="6930"/>
                    <a:pt x="1460" y="9240"/>
                  </a:cubicBezTo>
                  <a:cubicBezTo>
                    <a:pt x="2220" y="10456"/>
                    <a:pt x="2979" y="11672"/>
                    <a:pt x="3800" y="12888"/>
                  </a:cubicBezTo>
                  <a:cubicBezTo>
                    <a:pt x="6141" y="16505"/>
                    <a:pt x="8663" y="20000"/>
                    <a:pt x="11277" y="23526"/>
                  </a:cubicBezTo>
                  <a:cubicBezTo>
                    <a:pt x="11673" y="22523"/>
                    <a:pt x="12098" y="21551"/>
                    <a:pt x="12554" y="20608"/>
                  </a:cubicBezTo>
                  <a:cubicBezTo>
                    <a:pt x="12919" y="19909"/>
                    <a:pt x="13223" y="19240"/>
                    <a:pt x="13557" y="18572"/>
                  </a:cubicBezTo>
                  <a:cubicBezTo>
                    <a:pt x="11612" y="14742"/>
                    <a:pt x="9636" y="10790"/>
                    <a:pt x="7964" y="6869"/>
                  </a:cubicBezTo>
                  <a:cubicBezTo>
                    <a:pt x="8238" y="6535"/>
                    <a:pt x="8451" y="6201"/>
                    <a:pt x="8724" y="5866"/>
                  </a:cubicBezTo>
                  <a:lnTo>
                    <a:pt x="2189" y="0"/>
                  </a:ln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6" name="Google Shape;1044;p40"/>
            <p:cNvSpPr/>
            <p:nvPr/>
          </p:nvSpPr>
          <p:spPr>
            <a:xfrm>
              <a:off x="5282280" y="2214720"/>
              <a:ext cx="276120" cy="511200"/>
            </a:xfrm>
            <a:custGeom>
              <a:avLst/>
              <a:gdLst>
                <a:gd name="textAreaLeft" fmla="*/ 0 w 276120"/>
                <a:gd name="textAreaRight" fmla="*/ 276840 w 276120"/>
                <a:gd name="textAreaTop" fmla="*/ 0 h 511200"/>
                <a:gd name="textAreaBottom" fmla="*/ 511920 h 511200"/>
              </a:gdLst>
              <a:ahLst/>
              <a:rect l="textAreaLeft" t="textAreaTop" r="textAreaRight" b="textAreaBottom"/>
              <a:pathLst>
                <a:path w="13132" h="24287">
                  <a:moveTo>
                    <a:pt x="9484" y="0"/>
                  </a:moveTo>
                  <a:cubicBezTo>
                    <a:pt x="7265" y="2128"/>
                    <a:pt x="4074" y="5168"/>
                    <a:pt x="2828" y="6201"/>
                  </a:cubicBezTo>
                  <a:cubicBezTo>
                    <a:pt x="3618" y="7174"/>
                    <a:pt x="4378" y="8238"/>
                    <a:pt x="5168" y="9301"/>
                  </a:cubicBezTo>
                  <a:cubicBezTo>
                    <a:pt x="3618" y="12919"/>
                    <a:pt x="1825" y="16596"/>
                    <a:pt x="1" y="20183"/>
                  </a:cubicBezTo>
                  <a:cubicBezTo>
                    <a:pt x="578" y="20913"/>
                    <a:pt x="1156" y="21612"/>
                    <a:pt x="1673" y="22341"/>
                  </a:cubicBezTo>
                  <a:cubicBezTo>
                    <a:pt x="2129" y="22979"/>
                    <a:pt x="2585" y="23587"/>
                    <a:pt x="3040" y="24286"/>
                  </a:cubicBezTo>
                  <a:cubicBezTo>
                    <a:pt x="5259" y="21308"/>
                    <a:pt x="7357" y="18329"/>
                    <a:pt x="9332" y="15289"/>
                  </a:cubicBezTo>
                  <a:cubicBezTo>
                    <a:pt x="10123" y="14074"/>
                    <a:pt x="10883" y="12858"/>
                    <a:pt x="11642" y="11642"/>
                  </a:cubicBezTo>
                  <a:cubicBezTo>
                    <a:pt x="13041" y="9362"/>
                    <a:pt x="13132" y="6475"/>
                    <a:pt x="11794" y="4104"/>
                  </a:cubicBezTo>
                  <a:cubicBezTo>
                    <a:pt x="11065" y="2706"/>
                    <a:pt x="10305" y="1338"/>
                    <a:pt x="9484" y="0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7" name="Google Shape;1045;p40"/>
            <p:cNvSpPr/>
            <p:nvPr/>
          </p:nvSpPr>
          <p:spPr>
            <a:xfrm>
              <a:off x="4946040" y="1829880"/>
              <a:ext cx="230040" cy="251280"/>
            </a:xfrm>
            <a:custGeom>
              <a:avLst/>
              <a:gdLst>
                <a:gd name="textAreaLeft" fmla="*/ 0 w 230040"/>
                <a:gd name="textAreaRight" fmla="*/ 230760 w 230040"/>
                <a:gd name="textAreaTop" fmla="*/ 0 h 251280"/>
                <a:gd name="textAreaBottom" fmla="*/ 252000 h 251280"/>
              </a:gdLst>
              <a:ahLst/>
              <a:rect l="textAreaLeft" t="textAreaTop" r="textAreaRight" b="textAreaBottom"/>
              <a:pathLst>
                <a:path w="10943" h="11953">
                  <a:moveTo>
                    <a:pt x="8055" y="1"/>
                  </a:moveTo>
                  <a:cubicBezTo>
                    <a:pt x="7873" y="61"/>
                    <a:pt x="7660" y="457"/>
                    <a:pt x="7447" y="487"/>
                  </a:cubicBezTo>
                  <a:cubicBezTo>
                    <a:pt x="7308" y="528"/>
                    <a:pt x="7168" y="542"/>
                    <a:pt x="7026" y="542"/>
                  </a:cubicBezTo>
                  <a:cubicBezTo>
                    <a:pt x="6675" y="542"/>
                    <a:pt x="6318" y="454"/>
                    <a:pt x="5973" y="454"/>
                  </a:cubicBezTo>
                  <a:cubicBezTo>
                    <a:pt x="5937" y="454"/>
                    <a:pt x="5902" y="455"/>
                    <a:pt x="5867" y="457"/>
                  </a:cubicBezTo>
                  <a:cubicBezTo>
                    <a:pt x="5137" y="882"/>
                    <a:pt x="4073" y="1429"/>
                    <a:pt x="3313" y="1429"/>
                  </a:cubicBezTo>
                  <a:cubicBezTo>
                    <a:pt x="2797" y="1429"/>
                    <a:pt x="2493" y="1186"/>
                    <a:pt x="1885" y="1034"/>
                  </a:cubicBezTo>
                  <a:lnTo>
                    <a:pt x="1885" y="1034"/>
                  </a:lnTo>
                  <a:lnTo>
                    <a:pt x="2401" y="4469"/>
                  </a:lnTo>
                  <a:cubicBezTo>
                    <a:pt x="1520" y="4560"/>
                    <a:pt x="730" y="4682"/>
                    <a:pt x="0" y="4773"/>
                  </a:cubicBezTo>
                  <a:cubicBezTo>
                    <a:pt x="482" y="7888"/>
                    <a:pt x="1438" y="11953"/>
                    <a:pt x="4516" y="11953"/>
                  </a:cubicBezTo>
                  <a:cubicBezTo>
                    <a:pt x="4742" y="11953"/>
                    <a:pt x="4979" y="11931"/>
                    <a:pt x="5228" y="11885"/>
                  </a:cubicBezTo>
                  <a:cubicBezTo>
                    <a:pt x="8177" y="11369"/>
                    <a:pt x="10456" y="7630"/>
                    <a:pt x="10943" y="4682"/>
                  </a:cubicBezTo>
                  <a:cubicBezTo>
                    <a:pt x="10335" y="4621"/>
                    <a:pt x="9575" y="4530"/>
                    <a:pt x="8785" y="4469"/>
                  </a:cubicBezTo>
                  <a:lnTo>
                    <a:pt x="8055" y="1"/>
                  </a:ln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8" name="Google Shape;1046;p40"/>
            <p:cNvSpPr/>
            <p:nvPr/>
          </p:nvSpPr>
          <p:spPr>
            <a:xfrm>
              <a:off x="4984560" y="1829160"/>
              <a:ext cx="133920" cy="53280"/>
            </a:xfrm>
            <a:custGeom>
              <a:avLst/>
              <a:gdLst>
                <a:gd name="textAreaLeft" fmla="*/ 0 w 133920"/>
                <a:gd name="textAreaRight" fmla="*/ 134640 w 133920"/>
                <a:gd name="textAreaTop" fmla="*/ 0 h 53280"/>
                <a:gd name="textAreaBottom" fmla="*/ 54000 h 53280"/>
              </a:gdLst>
              <a:ahLst/>
              <a:rect l="textAreaLeft" t="textAreaTop" r="textAreaRight" b="textAreaBottom"/>
              <a:pathLst>
                <a:path w="6385" h="2558">
                  <a:moveTo>
                    <a:pt x="6232" y="0"/>
                  </a:moveTo>
                  <a:cubicBezTo>
                    <a:pt x="5069" y="1191"/>
                    <a:pt x="3831" y="1373"/>
                    <a:pt x="3619" y="1373"/>
                  </a:cubicBezTo>
                  <a:cubicBezTo>
                    <a:pt x="3598" y="1373"/>
                    <a:pt x="3588" y="1371"/>
                    <a:pt x="3588" y="1368"/>
                  </a:cubicBezTo>
                  <a:lnTo>
                    <a:pt x="3010" y="1429"/>
                  </a:lnTo>
                  <a:cubicBezTo>
                    <a:pt x="3010" y="1429"/>
                    <a:pt x="2711" y="1517"/>
                    <a:pt x="2219" y="1517"/>
                  </a:cubicBezTo>
                  <a:cubicBezTo>
                    <a:pt x="1671" y="1517"/>
                    <a:pt x="882" y="1407"/>
                    <a:pt x="1" y="943"/>
                  </a:cubicBezTo>
                  <a:lnTo>
                    <a:pt x="1" y="943"/>
                  </a:lnTo>
                  <a:lnTo>
                    <a:pt x="153" y="1976"/>
                  </a:lnTo>
                  <a:cubicBezTo>
                    <a:pt x="1089" y="2453"/>
                    <a:pt x="1920" y="2557"/>
                    <a:pt x="2471" y="2557"/>
                  </a:cubicBezTo>
                  <a:cubicBezTo>
                    <a:pt x="2903" y="2557"/>
                    <a:pt x="3162" y="2493"/>
                    <a:pt x="3162" y="2493"/>
                  </a:cubicBezTo>
                  <a:lnTo>
                    <a:pt x="3740" y="2432"/>
                  </a:lnTo>
                  <a:cubicBezTo>
                    <a:pt x="3740" y="2432"/>
                    <a:pt x="5107" y="2341"/>
                    <a:pt x="6384" y="1003"/>
                  </a:cubicBezTo>
                  <a:lnTo>
                    <a:pt x="6232" y="0"/>
                  </a:ln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9" name="Google Shape;1047;p40"/>
            <p:cNvSpPr/>
            <p:nvPr/>
          </p:nvSpPr>
          <p:spPr>
            <a:xfrm>
              <a:off x="4569480" y="1888200"/>
              <a:ext cx="960840" cy="760320"/>
            </a:xfrm>
            <a:custGeom>
              <a:avLst/>
              <a:gdLst>
                <a:gd name="textAreaLeft" fmla="*/ 0 w 960840"/>
                <a:gd name="textAreaRight" fmla="*/ 961560 w 960840"/>
                <a:gd name="textAreaTop" fmla="*/ 0 h 760320"/>
                <a:gd name="textAreaBottom" fmla="*/ 761040 h 760320"/>
              </a:gdLst>
              <a:ahLst/>
              <a:rect l="textAreaLeft" t="textAreaTop" r="textAreaRight" b="textAreaBottom"/>
              <a:pathLst>
                <a:path w="45625" h="36115">
                  <a:moveTo>
                    <a:pt x="26384" y="1"/>
                  </a:moveTo>
                  <a:lnTo>
                    <a:pt x="26597" y="1216"/>
                  </a:lnTo>
                  <a:lnTo>
                    <a:pt x="23284" y="6961"/>
                  </a:lnTo>
                  <a:lnTo>
                    <a:pt x="20578" y="1642"/>
                  </a:lnTo>
                  <a:lnTo>
                    <a:pt x="20122" y="578"/>
                  </a:lnTo>
                  <a:cubicBezTo>
                    <a:pt x="20122" y="578"/>
                    <a:pt x="19332" y="852"/>
                    <a:pt x="18876" y="1338"/>
                  </a:cubicBezTo>
                  <a:cubicBezTo>
                    <a:pt x="18876" y="1338"/>
                    <a:pt x="13800" y="1520"/>
                    <a:pt x="11581" y="3739"/>
                  </a:cubicBezTo>
                  <a:lnTo>
                    <a:pt x="1" y="16718"/>
                  </a:lnTo>
                  <a:lnTo>
                    <a:pt x="1308" y="17904"/>
                  </a:lnTo>
                  <a:lnTo>
                    <a:pt x="7812" y="23800"/>
                  </a:lnTo>
                  <a:lnTo>
                    <a:pt x="7995" y="23952"/>
                  </a:lnTo>
                  <a:lnTo>
                    <a:pt x="14135" y="15958"/>
                  </a:lnTo>
                  <a:lnTo>
                    <a:pt x="16627" y="24712"/>
                  </a:lnTo>
                  <a:lnTo>
                    <a:pt x="11916" y="32463"/>
                  </a:lnTo>
                  <a:cubicBezTo>
                    <a:pt x="11916" y="32463"/>
                    <a:pt x="17539" y="35959"/>
                    <a:pt x="22949" y="36111"/>
                  </a:cubicBezTo>
                  <a:cubicBezTo>
                    <a:pt x="23049" y="36113"/>
                    <a:pt x="23150" y="36115"/>
                    <a:pt x="23251" y="36115"/>
                  </a:cubicBezTo>
                  <a:cubicBezTo>
                    <a:pt x="28581" y="36115"/>
                    <a:pt x="35168" y="32250"/>
                    <a:pt x="35168" y="32250"/>
                  </a:cubicBezTo>
                  <a:lnTo>
                    <a:pt x="31338" y="25016"/>
                  </a:lnTo>
                  <a:lnTo>
                    <a:pt x="32706" y="17053"/>
                  </a:lnTo>
                  <a:lnTo>
                    <a:pt x="36263" y="22007"/>
                  </a:lnTo>
                  <a:cubicBezTo>
                    <a:pt x="36354" y="21977"/>
                    <a:pt x="36506" y="21855"/>
                    <a:pt x="36688" y="21703"/>
                  </a:cubicBezTo>
                  <a:cubicBezTo>
                    <a:pt x="37934" y="20670"/>
                    <a:pt x="41126" y="17630"/>
                    <a:pt x="43345" y="15502"/>
                  </a:cubicBezTo>
                  <a:cubicBezTo>
                    <a:pt x="44682" y="14256"/>
                    <a:pt x="45624" y="13314"/>
                    <a:pt x="45624" y="13314"/>
                  </a:cubicBezTo>
                  <a:cubicBezTo>
                    <a:pt x="45624" y="13314"/>
                    <a:pt x="34408" y="3466"/>
                    <a:pt x="32919" y="2524"/>
                  </a:cubicBezTo>
                  <a:cubicBezTo>
                    <a:pt x="31490" y="1642"/>
                    <a:pt x="28299" y="1490"/>
                    <a:pt x="28299" y="1490"/>
                  </a:cubicBezTo>
                  <a:cubicBezTo>
                    <a:pt x="27721" y="396"/>
                    <a:pt x="26384" y="1"/>
                    <a:pt x="26384" y="1"/>
                  </a:cubicBezTo>
                  <a:close/>
                </a:path>
              </a:pathLst>
            </a:custGeom>
            <a:solidFill>
              <a:srgbClr val="4566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0" name="Google Shape;1048;p40"/>
            <p:cNvSpPr/>
            <p:nvPr/>
          </p:nvSpPr>
          <p:spPr>
            <a:xfrm>
              <a:off x="4591800" y="2226960"/>
              <a:ext cx="151200" cy="133920"/>
            </a:xfrm>
            <a:custGeom>
              <a:avLst/>
              <a:gdLst>
                <a:gd name="textAreaLeft" fmla="*/ 0 w 151200"/>
                <a:gd name="textAreaRight" fmla="*/ 151920 w 151200"/>
                <a:gd name="textAreaTop" fmla="*/ 0 h 133920"/>
                <a:gd name="textAreaBottom" fmla="*/ 134640 h 133920"/>
              </a:gdLst>
              <a:ahLst/>
              <a:rect l="textAreaLeft" t="textAreaTop" r="textAreaRight" b="textAreaBottom"/>
              <a:pathLst>
                <a:path w="7205" h="6384">
                  <a:moveTo>
                    <a:pt x="0" y="1"/>
                  </a:moveTo>
                  <a:cubicBezTo>
                    <a:pt x="517" y="548"/>
                    <a:pt x="1095" y="1126"/>
                    <a:pt x="1703" y="1703"/>
                  </a:cubicBezTo>
                  <a:cubicBezTo>
                    <a:pt x="2310" y="2281"/>
                    <a:pt x="2858" y="2797"/>
                    <a:pt x="3496" y="3344"/>
                  </a:cubicBezTo>
                  <a:cubicBezTo>
                    <a:pt x="4104" y="3861"/>
                    <a:pt x="4712" y="4408"/>
                    <a:pt x="5320" y="4895"/>
                  </a:cubicBezTo>
                  <a:lnTo>
                    <a:pt x="6262" y="5655"/>
                  </a:lnTo>
                  <a:cubicBezTo>
                    <a:pt x="6566" y="5898"/>
                    <a:pt x="6870" y="6141"/>
                    <a:pt x="7204" y="6384"/>
                  </a:cubicBezTo>
                  <a:cubicBezTo>
                    <a:pt x="6931" y="6080"/>
                    <a:pt x="6627" y="5806"/>
                    <a:pt x="6383" y="5503"/>
                  </a:cubicBezTo>
                  <a:lnTo>
                    <a:pt x="5502" y="4682"/>
                  </a:lnTo>
                  <a:cubicBezTo>
                    <a:pt x="4924" y="4104"/>
                    <a:pt x="4317" y="3557"/>
                    <a:pt x="3709" y="3040"/>
                  </a:cubicBezTo>
                  <a:cubicBezTo>
                    <a:pt x="3101" y="2493"/>
                    <a:pt x="2493" y="1977"/>
                    <a:pt x="1885" y="1490"/>
                  </a:cubicBezTo>
                  <a:cubicBezTo>
                    <a:pt x="1277" y="974"/>
                    <a:pt x="639" y="487"/>
                    <a:pt x="0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7320" bIns="67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1" name="Google Shape;1049;p40"/>
            <p:cNvSpPr/>
            <p:nvPr/>
          </p:nvSpPr>
          <p:spPr>
            <a:xfrm>
              <a:off x="4868640" y="2189160"/>
              <a:ext cx="28080" cy="34560"/>
            </a:xfrm>
            <a:custGeom>
              <a:avLst/>
              <a:gdLst>
                <a:gd name="textAreaLeft" fmla="*/ 0 w 28080"/>
                <a:gd name="textAreaRight" fmla="*/ 28800 w 28080"/>
                <a:gd name="textAreaTop" fmla="*/ 0 h 34560"/>
                <a:gd name="textAreaBottom" fmla="*/ 35280 h 34560"/>
              </a:gdLst>
              <a:ahLst/>
              <a:rect l="textAreaLeft" t="textAreaTop" r="textAreaRight" b="textAreaBottom"/>
              <a:pathLst>
                <a:path w="1369" h="1673">
                  <a:moveTo>
                    <a:pt x="1368" y="1"/>
                  </a:moveTo>
                  <a:lnTo>
                    <a:pt x="1368" y="1"/>
                  </a:lnTo>
                  <a:cubicBezTo>
                    <a:pt x="1034" y="183"/>
                    <a:pt x="760" y="457"/>
                    <a:pt x="547" y="730"/>
                  </a:cubicBezTo>
                  <a:cubicBezTo>
                    <a:pt x="304" y="1004"/>
                    <a:pt x="122" y="1308"/>
                    <a:pt x="0" y="1672"/>
                  </a:cubicBezTo>
                  <a:cubicBezTo>
                    <a:pt x="335" y="1490"/>
                    <a:pt x="608" y="1247"/>
                    <a:pt x="851" y="943"/>
                  </a:cubicBezTo>
                  <a:cubicBezTo>
                    <a:pt x="1064" y="700"/>
                    <a:pt x="1247" y="396"/>
                    <a:pt x="1368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2" name="Google Shape;1050;p40"/>
            <p:cNvSpPr/>
            <p:nvPr/>
          </p:nvSpPr>
          <p:spPr>
            <a:xfrm>
              <a:off x="4973760" y="1918800"/>
              <a:ext cx="189000" cy="153720"/>
            </a:xfrm>
            <a:custGeom>
              <a:avLst/>
              <a:gdLst>
                <a:gd name="textAreaLeft" fmla="*/ 0 w 189000"/>
                <a:gd name="textAreaRight" fmla="*/ 189720 w 189000"/>
                <a:gd name="textAreaTop" fmla="*/ 0 h 153720"/>
                <a:gd name="textAreaBottom" fmla="*/ 154440 h 153720"/>
              </a:gdLst>
              <a:ahLst/>
              <a:rect l="textAreaLeft" t="textAreaTop" r="textAreaRight" b="textAreaBottom"/>
              <a:pathLst>
                <a:path w="8998" h="7326">
                  <a:moveTo>
                    <a:pt x="0" y="1"/>
                  </a:moveTo>
                  <a:lnTo>
                    <a:pt x="0" y="1"/>
                  </a:lnTo>
                  <a:cubicBezTo>
                    <a:pt x="426" y="1308"/>
                    <a:pt x="912" y="2615"/>
                    <a:pt x="1429" y="3831"/>
                  </a:cubicBezTo>
                  <a:cubicBezTo>
                    <a:pt x="1733" y="4469"/>
                    <a:pt x="2037" y="5107"/>
                    <a:pt x="2401" y="5715"/>
                  </a:cubicBezTo>
                  <a:cubicBezTo>
                    <a:pt x="2553" y="6049"/>
                    <a:pt x="2736" y="6323"/>
                    <a:pt x="2949" y="6627"/>
                  </a:cubicBezTo>
                  <a:cubicBezTo>
                    <a:pt x="3070" y="6779"/>
                    <a:pt x="3192" y="6931"/>
                    <a:pt x="3344" y="7052"/>
                  </a:cubicBezTo>
                  <a:cubicBezTo>
                    <a:pt x="3496" y="7204"/>
                    <a:pt x="3678" y="7326"/>
                    <a:pt x="3952" y="7326"/>
                  </a:cubicBezTo>
                  <a:cubicBezTo>
                    <a:pt x="4408" y="7204"/>
                    <a:pt x="4681" y="6931"/>
                    <a:pt x="4924" y="6718"/>
                  </a:cubicBezTo>
                  <a:cubicBezTo>
                    <a:pt x="5198" y="6445"/>
                    <a:pt x="5441" y="6171"/>
                    <a:pt x="5654" y="5897"/>
                  </a:cubicBezTo>
                  <a:cubicBezTo>
                    <a:pt x="6079" y="5350"/>
                    <a:pt x="6505" y="4773"/>
                    <a:pt x="6870" y="4195"/>
                  </a:cubicBezTo>
                  <a:cubicBezTo>
                    <a:pt x="7660" y="3010"/>
                    <a:pt x="8359" y="1855"/>
                    <a:pt x="8997" y="578"/>
                  </a:cubicBezTo>
                  <a:lnTo>
                    <a:pt x="8997" y="578"/>
                  </a:lnTo>
                  <a:cubicBezTo>
                    <a:pt x="8572" y="1186"/>
                    <a:pt x="8207" y="1764"/>
                    <a:pt x="7812" y="2341"/>
                  </a:cubicBezTo>
                  <a:cubicBezTo>
                    <a:pt x="7447" y="2919"/>
                    <a:pt x="7052" y="3466"/>
                    <a:pt x="6657" y="4043"/>
                  </a:cubicBezTo>
                  <a:cubicBezTo>
                    <a:pt x="6262" y="4621"/>
                    <a:pt x="5836" y="5138"/>
                    <a:pt x="5380" y="5685"/>
                  </a:cubicBezTo>
                  <a:cubicBezTo>
                    <a:pt x="5167" y="5958"/>
                    <a:pt x="4924" y="6232"/>
                    <a:pt x="4712" y="6445"/>
                  </a:cubicBezTo>
                  <a:cubicBezTo>
                    <a:pt x="4468" y="6688"/>
                    <a:pt x="4164" y="6900"/>
                    <a:pt x="3952" y="6931"/>
                  </a:cubicBezTo>
                  <a:cubicBezTo>
                    <a:pt x="3830" y="6931"/>
                    <a:pt x="3708" y="6900"/>
                    <a:pt x="3617" y="6779"/>
                  </a:cubicBezTo>
                  <a:cubicBezTo>
                    <a:pt x="3496" y="6718"/>
                    <a:pt x="3374" y="6566"/>
                    <a:pt x="3253" y="6445"/>
                  </a:cubicBezTo>
                  <a:cubicBezTo>
                    <a:pt x="3040" y="6171"/>
                    <a:pt x="2888" y="5928"/>
                    <a:pt x="2705" y="5624"/>
                  </a:cubicBezTo>
                  <a:cubicBezTo>
                    <a:pt x="2310" y="5046"/>
                    <a:pt x="2006" y="4378"/>
                    <a:pt x="1702" y="3770"/>
                  </a:cubicBezTo>
                  <a:cubicBezTo>
                    <a:pt x="1398" y="3131"/>
                    <a:pt x="1094" y="2523"/>
                    <a:pt x="821" y="1885"/>
                  </a:cubicBezTo>
                  <a:cubicBezTo>
                    <a:pt x="578" y="1277"/>
                    <a:pt x="274" y="639"/>
                    <a:pt x="0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3" name="Google Shape;1051;p40"/>
            <p:cNvSpPr/>
            <p:nvPr/>
          </p:nvSpPr>
          <p:spPr>
            <a:xfrm>
              <a:off x="5221080" y="2184840"/>
              <a:ext cx="35280" cy="61920"/>
            </a:xfrm>
            <a:custGeom>
              <a:avLst/>
              <a:gdLst>
                <a:gd name="textAreaLeft" fmla="*/ 0 w 35280"/>
                <a:gd name="textAreaRight" fmla="*/ 36000 w 35280"/>
                <a:gd name="textAreaTop" fmla="*/ 0 h 61920"/>
                <a:gd name="textAreaBottom" fmla="*/ 62640 h 61920"/>
              </a:gdLst>
              <a:ahLst/>
              <a:rect l="textAreaLeft" t="textAreaTop" r="textAreaRight" b="textAreaBottom"/>
              <a:pathLst>
                <a:path w="1704" h="2980">
                  <a:moveTo>
                    <a:pt x="1" y="1"/>
                  </a:moveTo>
                  <a:cubicBezTo>
                    <a:pt x="153" y="548"/>
                    <a:pt x="426" y="1095"/>
                    <a:pt x="700" y="1581"/>
                  </a:cubicBezTo>
                  <a:cubicBezTo>
                    <a:pt x="1004" y="2068"/>
                    <a:pt x="1308" y="2554"/>
                    <a:pt x="1703" y="2980"/>
                  </a:cubicBezTo>
                  <a:cubicBezTo>
                    <a:pt x="1551" y="2402"/>
                    <a:pt x="1308" y="1885"/>
                    <a:pt x="1034" y="1399"/>
                  </a:cubicBezTo>
                  <a:cubicBezTo>
                    <a:pt x="730" y="913"/>
                    <a:pt x="426" y="396"/>
                    <a:pt x="1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4" name="Google Shape;1052;p40"/>
            <p:cNvSpPr/>
            <p:nvPr/>
          </p:nvSpPr>
          <p:spPr>
            <a:xfrm>
              <a:off x="5324040" y="2152080"/>
              <a:ext cx="179280" cy="166680"/>
            </a:xfrm>
            <a:custGeom>
              <a:avLst/>
              <a:gdLst>
                <a:gd name="textAreaLeft" fmla="*/ 0 w 179280"/>
                <a:gd name="textAreaRight" fmla="*/ 180000 w 179280"/>
                <a:gd name="textAreaTop" fmla="*/ 0 h 166680"/>
                <a:gd name="textAreaBottom" fmla="*/ 167400 h 166680"/>
              </a:gdLst>
              <a:ahLst/>
              <a:rect l="textAreaLeft" t="textAreaTop" r="textAreaRight" b="textAreaBottom"/>
              <a:pathLst>
                <a:path w="8542" h="7934">
                  <a:moveTo>
                    <a:pt x="8542" y="1"/>
                  </a:moveTo>
                  <a:lnTo>
                    <a:pt x="7417" y="913"/>
                  </a:lnTo>
                  <a:lnTo>
                    <a:pt x="6323" y="1885"/>
                  </a:lnTo>
                  <a:lnTo>
                    <a:pt x="4165" y="3800"/>
                  </a:lnTo>
                  <a:cubicBezTo>
                    <a:pt x="3466" y="4499"/>
                    <a:pt x="2736" y="5138"/>
                    <a:pt x="2068" y="5837"/>
                  </a:cubicBezTo>
                  <a:cubicBezTo>
                    <a:pt x="1338" y="6505"/>
                    <a:pt x="669" y="7204"/>
                    <a:pt x="1" y="7934"/>
                  </a:cubicBezTo>
                  <a:cubicBezTo>
                    <a:pt x="761" y="7326"/>
                    <a:pt x="1490" y="6657"/>
                    <a:pt x="2280" y="6049"/>
                  </a:cubicBezTo>
                  <a:lnTo>
                    <a:pt x="4438" y="4104"/>
                  </a:lnTo>
                  <a:cubicBezTo>
                    <a:pt x="5138" y="3435"/>
                    <a:pt x="5867" y="2797"/>
                    <a:pt x="6536" y="2098"/>
                  </a:cubicBezTo>
                  <a:lnTo>
                    <a:pt x="7569" y="1064"/>
                  </a:lnTo>
                  <a:cubicBezTo>
                    <a:pt x="7873" y="700"/>
                    <a:pt x="8207" y="365"/>
                    <a:pt x="8542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5" name="Google Shape;1053;p40"/>
            <p:cNvSpPr/>
            <p:nvPr/>
          </p:nvSpPr>
          <p:spPr>
            <a:xfrm>
              <a:off x="4886640" y="2424960"/>
              <a:ext cx="135720" cy="160200"/>
            </a:xfrm>
            <a:custGeom>
              <a:avLst/>
              <a:gdLst>
                <a:gd name="textAreaLeft" fmla="*/ 0 w 135720"/>
                <a:gd name="textAreaRight" fmla="*/ 136440 w 135720"/>
                <a:gd name="textAreaTop" fmla="*/ 0 h 160200"/>
                <a:gd name="textAreaBottom" fmla="*/ 160920 h 160200"/>
              </a:gdLst>
              <a:ahLst/>
              <a:rect l="textAreaLeft" t="textAreaTop" r="textAreaRight" b="textAreaBottom"/>
              <a:pathLst>
                <a:path w="6475" h="7630">
                  <a:moveTo>
                    <a:pt x="2067" y="0"/>
                  </a:moveTo>
                  <a:lnTo>
                    <a:pt x="4256" y="456"/>
                  </a:lnTo>
                  <a:cubicBezTo>
                    <a:pt x="4878" y="598"/>
                    <a:pt x="5553" y="739"/>
                    <a:pt x="6183" y="831"/>
                  </a:cubicBezTo>
                  <a:lnTo>
                    <a:pt x="6183" y="831"/>
                  </a:lnTo>
                  <a:cubicBezTo>
                    <a:pt x="5948" y="1456"/>
                    <a:pt x="5664" y="2079"/>
                    <a:pt x="5380" y="2675"/>
                  </a:cubicBezTo>
                  <a:cubicBezTo>
                    <a:pt x="5076" y="3344"/>
                    <a:pt x="4773" y="3982"/>
                    <a:pt x="4408" y="4590"/>
                  </a:cubicBezTo>
                  <a:cubicBezTo>
                    <a:pt x="4013" y="5198"/>
                    <a:pt x="3648" y="5775"/>
                    <a:pt x="3131" y="6292"/>
                  </a:cubicBezTo>
                  <a:cubicBezTo>
                    <a:pt x="2675" y="6778"/>
                    <a:pt x="2128" y="7234"/>
                    <a:pt x="1459" y="7326"/>
                  </a:cubicBezTo>
                  <a:cubicBezTo>
                    <a:pt x="1412" y="7330"/>
                    <a:pt x="1365" y="7333"/>
                    <a:pt x="1317" y="7333"/>
                  </a:cubicBezTo>
                  <a:cubicBezTo>
                    <a:pt x="1056" y="7333"/>
                    <a:pt x="793" y="7257"/>
                    <a:pt x="639" y="7052"/>
                  </a:cubicBezTo>
                  <a:cubicBezTo>
                    <a:pt x="456" y="6839"/>
                    <a:pt x="335" y="6474"/>
                    <a:pt x="335" y="6140"/>
                  </a:cubicBezTo>
                  <a:cubicBezTo>
                    <a:pt x="304" y="5471"/>
                    <a:pt x="396" y="4742"/>
                    <a:pt x="608" y="4043"/>
                  </a:cubicBezTo>
                  <a:cubicBezTo>
                    <a:pt x="973" y="2645"/>
                    <a:pt x="1520" y="1307"/>
                    <a:pt x="2067" y="0"/>
                  </a:cubicBezTo>
                  <a:lnTo>
                    <a:pt x="2067" y="0"/>
                  </a:lnTo>
                  <a:cubicBezTo>
                    <a:pt x="1399" y="1277"/>
                    <a:pt x="791" y="2614"/>
                    <a:pt x="396" y="3952"/>
                  </a:cubicBezTo>
                  <a:cubicBezTo>
                    <a:pt x="183" y="4620"/>
                    <a:pt x="0" y="5350"/>
                    <a:pt x="31" y="6110"/>
                  </a:cubicBezTo>
                  <a:cubicBezTo>
                    <a:pt x="31" y="6474"/>
                    <a:pt x="92" y="6870"/>
                    <a:pt x="396" y="7204"/>
                  </a:cubicBezTo>
                  <a:cubicBezTo>
                    <a:pt x="547" y="7356"/>
                    <a:pt x="760" y="7477"/>
                    <a:pt x="943" y="7538"/>
                  </a:cubicBezTo>
                  <a:cubicBezTo>
                    <a:pt x="1125" y="7629"/>
                    <a:pt x="1368" y="7629"/>
                    <a:pt x="1551" y="7629"/>
                  </a:cubicBezTo>
                  <a:cubicBezTo>
                    <a:pt x="1976" y="7629"/>
                    <a:pt x="2341" y="7447"/>
                    <a:pt x="2645" y="7234"/>
                  </a:cubicBezTo>
                  <a:cubicBezTo>
                    <a:pt x="2949" y="7052"/>
                    <a:pt x="3222" y="6778"/>
                    <a:pt x="3496" y="6535"/>
                  </a:cubicBezTo>
                  <a:cubicBezTo>
                    <a:pt x="3982" y="5988"/>
                    <a:pt x="4347" y="5380"/>
                    <a:pt x="4742" y="4742"/>
                  </a:cubicBezTo>
                  <a:cubicBezTo>
                    <a:pt x="5472" y="3496"/>
                    <a:pt x="6019" y="2128"/>
                    <a:pt x="6475" y="760"/>
                  </a:cubicBezTo>
                  <a:lnTo>
                    <a:pt x="6475" y="699"/>
                  </a:lnTo>
                  <a:cubicBezTo>
                    <a:pt x="6475" y="638"/>
                    <a:pt x="6444" y="547"/>
                    <a:pt x="6383" y="547"/>
                  </a:cubicBezTo>
                  <a:cubicBezTo>
                    <a:pt x="5654" y="456"/>
                    <a:pt x="4924" y="335"/>
                    <a:pt x="4195" y="243"/>
                  </a:cubicBezTo>
                  <a:lnTo>
                    <a:pt x="2067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0280" bIns="80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6" name="Google Shape;1054;p40"/>
            <p:cNvSpPr/>
            <p:nvPr/>
          </p:nvSpPr>
          <p:spPr>
            <a:xfrm>
              <a:off x="5130720" y="2424960"/>
              <a:ext cx="136440" cy="160560"/>
            </a:xfrm>
            <a:custGeom>
              <a:avLst/>
              <a:gdLst>
                <a:gd name="textAreaLeft" fmla="*/ 0 w 136440"/>
                <a:gd name="textAreaRight" fmla="*/ 137160 w 136440"/>
                <a:gd name="textAreaTop" fmla="*/ 0 h 160560"/>
                <a:gd name="textAreaBottom" fmla="*/ 161280 h 160560"/>
              </a:gdLst>
              <a:ahLst/>
              <a:rect l="textAreaLeft" t="textAreaTop" r="textAreaRight" b="textAreaBottom"/>
              <a:pathLst>
                <a:path w="6505" h="7660">
                  <a:moveTo>
                    <a:pt x="4408" y="0"/>
                  </a:moveTo>
                  <a:lnTo>
                    <a:pt x="2310" y="335"/>
                  </a:lnTo>
                  <a:cubicBezTo>
                    <a:pt x="1581" y="395"/>
                    <a:pt x="882" y="517"/>
                    <a:pt x="152" y="638"/>
                  </a:cubicBezTo>
                  <a:lnTo>
                    <a:pt x="122" y="638"/>
                  </a:lnTo>
                  <a:cubicBezTo>
                    <a:pt x="31" y="638"/>
                    <a:pt x="0" y="699"/>
                    <a:pt x="31" y="790"/>
                  </a:cubicBezTo>
                  <a:cubicBezTo>
                    <a:pt x="486" y="2158"/>
                    <a:pt x="1064" y="3526"/>
                    <a:pt x="1793" y="4772"/>
                  </a:cubicBezTo>
                  <a:cubicBezTo>
                    <a:pt x="2128" y="5380"/>
                    <a:pt x="2553" y="5988"/>
                    <a:pt x="3040" y="6566"/>
                  </a:cubicBezTo>
                  <a:cubicBezTo>
                    <a:pt x="3252" y="6839"/>
                    <a:pt x="3556" y="7082"/>
                    <a:pt x="3860" y="7295"/>
                  </a:cubicBezTo>
                  <a:cubicBezTo>
                    <a:pt x="4225" y="7477"/>
                    <a:pt x="4559" y="7629"/>
                    <a:pt x="4985" y="7660"/>
                  </a:cubicBezTo>
                  <a:cubicBezTo>
                    <a:pt x="5167" y="7660"/>
                    <a:pt x="5380" y="7629"/>
                    <a:pt x="5593" y="7599"/>
                  </a:cubicBezTo>
                  <a:cubicBezTo>
                    <a:pt x="5775" y="7508"/>
                    <a:pt x="5958" y="7386"/>
                    <a:pt x="6110" y="7234"/>
                  </a:cubicBezTo>
                  <a:cubicBezTo>
                    <a:pt x="6414" y="6930"/>
                    <a:pt x="6505" y="6535"/>
                    <a:pt x="6505" y="6140"/>
                  </a:cubicBezTo>
                  <a:cubicBezTo>
                    <a:pt x="6505" y="5380"/>
                    <a:pt x="6292" y="4651"/>
                    <a:pt x="6110" y="3982"/>
                  </a:cubicBezTo>
                  <a:cubicBezTo>
                    <a:pt x="5684" y="2584"/>
                    <a:pt x="5076" y="1246"/>
                    <a:pt x="4408" y="0"/>
                  </a:cubicBezTo>
                  <a:lnTo>
                    <a:pt x="4408" y="0"/>
                  </a:lnTo>
                  <a:cubicBezTo>
                    <a:pt x="4985" y="1307"/>
                    <a:pt x="5502" y="2675"/>
                    <a:pt x="5897" y="4012"/>
                  </a:cubicBezTo>
                  <a:cubicBezTo>
                    <a:pt x="6049" y="4711"/>
                    <a:pt x="6201" y="5411"/>
                    <a:pt x="6140" y="6110"/>
                  </a:cubicBezTo>
                  <a:cubicBezTo>
                    <a:pt x="6140" y="6444"/>
                    <a:pt x="6049" y="6778"/>
                    <a:pt x="5836" y="7022"/>
                  </a:cubicBezTo>
                  <a:cubicBezTo>
                    <a:pt x="5691" y="7191"/>
                    <a:pt x="5450" y="7283"/>
                    <a:pt x="5204" y="7283"/>
                  </a:cubicBezTo>
                  <a:cubicBezTo>
                    <a:pt x="5141" y="7283"/>
                    <a:pt x="5077" y="7277"/>
                    <a:pt x="5015" y="7265"/>
                  </a:cubicBezTo>
                  <a:cubicBezTo>
                    <a:pt x="4377" y="7234"/>
                    <a:pt x="3800" y="6778"/>
                    <a:pt x="3344" y="6262"/>
                  </a:cubicBezTo>
                  <a:cubicBezTo>
                    <a:pt x="2857" y="5745"/>
                    <a:pt x="2462" y="5137"/>
                    <a:pt x="2097" y="4529"/>
                  </a:cubicBezTo>
                  <a:cubicBezTo>
                    <a:pt x="1702" y="3952"/>
                    <a:pt x="1398" y="3283"/>
                    <a:pt x="1094" y="2645"/>
                  </a:cubicBezTo>
                  <a:cubicBezTo>
                    <a:pt x="807" y="2042"/>
                    <a:pt x="547" y="1439"/>
                    <a:pt x="314" y="785"/>
                  </a:cubicBezTo>
                  <a:lnTo>
                    <a:pt x="314" y="785"/>
                  </a:lnTo>
                  <a:cubicBezTo>
                    <a:pt x="934" y="649"/>
                    <a:pt x="1579" y="535"/>
                    <a:pt x="2249" y="395"/>
                  </a:cubicBezTo>
                  <a:lnTo>
                    <a:pt x="4408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0640" bIns="80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7" name="Google Shape;1055;p40"/>
            <p:cNvSpPr/>
            <p:nvPr/>
          </p:nvSpPr>
          <p:spPr>
            <a:xfrm>
              <a:off x="4945320" y="1879200"/>
              <a:ext cx="46800" cy="369720"/>
            </a:xfrm>
            <a:custGeom>
              <a:avLst/>
              <a:gdLst>
                <a:gd name="textAreaLeft" fmla="*/ 0 w 46800"/>
                <a:gd name="textAreaRight" fmla="*/ 47520 w 46800"/>
                <a:gd name="textAreaTop" fmla="*/ 0 h 369720"/>
                <a:gd name="textAreaBottom" fmla="*/ 370440 h 369720"/>
              </a:gdLst>
              <a:ahLst/>
              <a:rect l="textAreaLeft" t="textAreaTop" r="textAreaRight" b="textAreaBottom"/>
              <a:pathLst>
                <a:path w="2251" h="17569">
                  <a:moveTo>
                    <a:pt x="2128" y="0"/>
                  </a:moveTo>
                  <a:cubicBezTo>
                    <a:pt x="2098" y="61"/>
                    <a:pt x="609" y="578"/>
                    <a:pt x="305" y="2280"/>
                  </a:cubicBezTo>
                  <a:cubicBezTo>
                    <a:pt x="1" y="3860"/>
                    <a:pt x="457" y="16991"/>
                    <a:pt x="457" y="17569"/>
                  </a:cubicBezTo>
                  <a:lnTo>
                    <a:pt x="1095" y="17508"/>
                  </a:lnTo>
                  <a:cubicBezTo>
                    <a:pt x="913" y="12827"/>
                    <a:pt x="700" y="3526"/>
                    <a:pt x="913" y="2371"/>
                  </a:cubicBezTo>
                  <a:cubicBezTo>
                    <a:pt x="1186" y="1034"/>
                    <a:pt x="2220" y="608"/>
                    <a:pt x="2250" y="608"/>
                  </a:cubicBezTo>
                  <a:lnTo>
                    <a:pt x="2128" y="0"/>
                  </a:lnTo>
                  <a:close/>
                </a:path>
              </a:pathLst>
            </a:custGeom>
            <a:solidFill>
              <a:srgbClr val="d9eb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8" name="Google Shape;1056;p40"/>
            <p:cNvSpPr/>
            <p:nvPr/>
          </p:nvSpPr>
          <p:spPr>
            <a:xfrm>
              <a:off x="4931280" y="2226240"/>
              <a:ext cx="63360" cy="63360"/>
            </a:xfrm>
            <a:custGeom>
              <a:avLst/>
              <a:gdLst>
                <a:gd name="textAreaLeft" fmla="*/ 0 w 63360"/>
                <a:gd name="textAreaRight" fmla="*/ 64080 w 63360"/>
                <a:gd name="textAreaTop" fmla="*/ 0 h 63360"/>
                <a:gd name="textAreaBottom" fmla="*/ 64080 h 63360"/>
              </a:gdLst>
              <a:ahLst/>
              <a:rect l="textAreaLeft" t="textAreaTop" r="textAreaRight" b="textAreaBottom"/>
              <a:pathLst>
                <a:path w="3040" h="3041">
                  <a:moveTo>
                    <a:pt x="1520" y="396"/>
                  </a:moveTo>
                  <a:cubicBezTo>
                    <a:pt x="2128" y="396"/>
                    <a:pt x="2614" y="912"/>
                    <a:pt x="2614" y="1520"/>
                  </a:cubicBezTo>
                  <a:cubicBezTo>
                    <a:pt x="2614" y="2098"/>
                    <a:pt x="2128" y="2615"/>
                    <a:pt x="1520" y="2615"/>
                  </a:cubicBezTo>
                  <a:cubicBezTo>
                    <a:pt x="912" y="2615"/>
                    <a:pt x="395" y="2098"/>
                    <a:pt x="395" y="1520"/>
                  </a:cubicBezTo>
                  <a:cubicBezTo>
                    <a:pt x="395" y="912"/>
                    <a:pt x="912" y="396"/>
                    <a:pt x="1520" y="396"/>
                  </a:cubicBezTo>
                  <a:close/>
                  <a:moveTo>
                    <a:pt x="1520" y="1"/>
                  </a:moveTo>
                  <a:cubicBezTo>
                    <a:pt x="669" y="1"/>
                    <a:pt x="0" y="669"/>
                    <a:pt x="0" y="1520"/>
                  </a:cubicBezTo>
                  <a:cubicBezTo>
                    <a:pt x="0" y="2341"/>
                    <a:pt x="669" y="3040"/>
                    <a:pt x="1520" y="3040"/>
                  </a:cubicBezTo>
                  <a:cubicBezTo>
                    <a:pt x="2341" y="3040"/>
                    <a:pt x="3040" y="2371"/>
                    <a:pt x="3040" y="1520"/>
                  </a:cubicBezTo>
                  <a:cubicBezTo>
                    <a:pt x="3040" y="669"/>
                    <a:pt x="2341" y="1"/>
                    <a:pt x="1520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040" bIns="32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9" name="Google Shape;1057;p40"/>
            <p:cNvSpPr/>
            <p:nvPr/>
          </p:nvSpPr>
          <p:spPr>
            <a:xfrm>
              <a:off x="4938840" y="2234160"/>
              <a:ext cx="47520" cy="4716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160"/>
                <a:gd name="textAreaBottom" fmla="*/ 47880 h 47160"/>
              </a:gdLst>
              <a:ahLst/>
              <a:rect l="textAreaLeft" t="textAreaTop" r="textAreaRight" b="textAreaBottom"/>
              <a:pathLst>
                <a:path w="2281" h="2280">
                  <a:moveTo>
                    <a:pt x="1156" y="0"/>
                  </a:moveTo>
                  <a:cubicBezTo>
                    <a:pt x="487" y="0"/>
                    <a:pt x="1" y="487"/>
                    <a:pt x="1" y="1155"/>
                  </a:cubicBezTo>
                  <a:cubicBezTo>
                    <a:pt x="1" y="1794"/>
                    <a:pt x="487" y="2280"/>
                    <a:pt x="1156" y="2280"/>
                  </a:cubicBezTo>
                  <a:cubicBezTo>
                    <a:pt x="1794" y="2280"/>
                    <a:pt x="2281" y="1794"/>
                    <a:pt x="2281" y="1155"/>
                  </a:cubicBezTo>
                  <a:cubicBezTo>
                    <a:pt x="2281" y="547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becff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0" name="Google Shape;1058;p40"/>
            <p:cNvSpPr/>
            <p:nvPr/>
          </p:nvSpPr>
          <p:spPr>
            <a:xfrm>
              <a:off x="5121720" y="1863000"/>
              <a:ext cx="96120" cy="172440"/>
            </a:xfrm>
            <a:custGeom>
              <a:avLst/>
              <a:gdLst>
                <a:gd name="textAreaLeft" fmla="*/ 0 w 96120"/>
                <a:gd name="textAreaRight" fmla="*/ 96840 w 96120"/>
                <a:gd name="textAreaTop" fmla="*/ 0 h 172440"/>
                <a:gd name="textAreaBottom" fmla="*/ 173160 h 172440"/>
              </a:gdLst>
              <a:ahLst/>
              <a:rect l="textAreaLeft" t="textAreaTop" r="textAreaRight" b="textAreaBottom"/>
              <a:pathLst>
                <a:path w="4591" h="8208">
                  <a:moveTo>
                    <a:pt x="1" y="0"/>
                  </a:moveTo>
                  <a:lnTo>
                    <a:pt x="122" y="699"/>
                  </a:lnTo>
                  <a:cubicBezTo>
                    <a:pt x="1368" y="973"/>
                    <a:pt x="2432" y="1946"/>
                    <a:pt x="2736" y="3161"/>
                  </a:cubicBezTo>
                  <a:lnTo>
                    <a:pt x="3982" y="8207"/>
                  </a:lnTo>
                  <a:lnTo>
                    <a:pt x="4590" y="8025"/>
                  </a:lnTo>
                  <a:lnTo>
                    <a:pt x="3344" y="2979"/>
                  </a:lnTo>
                  <a:cubicBezTo>
                    <a:pt x="2979" y="1520"/>
                    <a:pt x="1794" y="365"/>
                    <a:pt x="305" y="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9eb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0" bIns="86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1" name="Google Shape;1059;p40"/>
            <p:cNvSpPr/>
            <p:nvPr/>
          </p:nvSpPr>
          <p:spPr>
            <a:xfrm>
              <a:off x="5158800" y="2125080"/>
              <a:ext cx="91080" cy="194760"/>
            </a:xfrm>
            <a:custGeom>
              <a:avLst/>
              <a:gdLst>
                <a:gd name="textAreaLeft" fmla="*/ 0 w 91080"/>
                <a:gd name="textAreaRight" fmla="*/ 91800 w 91080"/>
                <a:gd name="textAreaTop" fmla="*/ 0 h 194760"/>
                <a:gd name="textAreaBottom" fmla="*/ 195480 h 194760"/>
              </a:gdLst>
              <a:ahLst/>
              <a:rect l="textAreaLeft" t="textAreaTop" r="textAreaRight" b="textAreaBottom"/>
              <a:pathLst>
                <a:path w="4348" h="9271">
                  <a:moveTo>
                    <a:pt x="608" y="0"/>
                  </a:moveTo>
                  <a:lnTo>
                    <a:pt x="1" y="122"/>
                  </a:lnTo>
                  <a:lnTo>
                    <a:pt x="1216" y="6869"/>
                  </a:lnTo>
                  <a:cubicBezTo>
                    <a:pt x="1429" y="8298"/>
                    <a:pt x="2675" y="9271"/>
                    <a:pt x="4043" y="9271"/>
                  </a:cubicBezTo>
                  <a:cubicBezTo>
                    <a:pt x="4134" y="9271"/>
                    <a:pt x="4256" y="9271"/>
                    <a:pt x="4347" y="9240"/>
                  </a:cubicBezTo>
                  <a:lnTo>
                    <a:pt x="4286" y="8632"/>
                  </a:lnTo>
                  <a:cubicBezTo>
                    <a:pt x="4224" y="8637"/>
                    <a:pt x="4162" y="8640"/>
                    <a:pt x="4101" y="8640"/>
                  </a:cubicBezTo>
                  <a:cubicBezTo>
                    <a:pt x="2992" y="8640"/>
                    <a:pt x="2026" y="7871"/>
                    <a:pt x="1824" y="6748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d9eb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2" name="Google Shape;1060;p40"/>
            <p:cNvSpPr/>
            <p:nvPr/>
          </p:nvSpPr>
          <p:spPr>
            <a:xfrm>
              <a:off x="5235840" y="2300040"/>
              <a:ext cx="33840" cy="27000"/>
            </a:xfrm>
            <a:custGeom>
              <a:avLst/>
              <a:gdLst>
                <a:gd name="textAreaLeft" fmla="*/ 0 w 33840"/>
                <a:gd name="textAreaRight" fmla="*/ 34560 w 33840"/>
                <a:gd name="textAreaTop" fmla="*/ 0 h 27000"/>
                <a:gd name="textAreaBottom" fmla="*/ 27720 h 27000"/>
              </a:gdLst>
              <a:ahLst/>
              <a:rect l="textAreaLeft" t="textAreaTop" r="textAreaRight" b="textAreaBottom"/>
              <a:pathLst>
                <a:path w="1637" h="1320">
                  <a:moveTo>
                    <a:pt x="759" y="1"/>
                  </a:moveTo>
                  <a:cubicBezTo>
                    <a:pt x="629" y="1"/>
                    <a:pt x="486" y="16"/>
                    <a:pt x="334" y="53"/>
                  </a:cubicBezTo>
                  <a:cubicBezTo>
                    <a:pt x="213" y="83"/>
                    <a:pt x="152" y="174"/>
                    <a:pt x="91" y="296"/>
                  </a:cubicBezTo>
                  <a:cubicBezTo>
                    <a:pt x="30" y="509"/>
                    <a:pt x="0" y="965"/>
                    <a:pt x="365" y="1238"/>
                  </a:cubicBezTo>
                  <a:cubicBezTo>
                    <a:pt x="445" y="1295"/>
                    <a:pt x="532" y="1319"/>
                    <a:pt x="620" y="1319"/>
                  </a:cubicBezTo>
                  <a:cubicBezTo>
                    <a:pt x="1099" y="1319"/>
                    <a:pt x="1637" y="602"/>
                    <a:pt x="1611" y="448"/>
                  </a:cubicBezTo>
                  <a:cubicBezTo>
                    <a:pt x="1611" y="253"/>
                    <a:pt x="1280" y="1"/>
                    <a:pt x="759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53" name="Google Shape;1061;p40"/>
            <p:cNvSpPr/>
            <p:nvPr/>
          </p:nvSpPr>
          <p:spPr>
            <a:xfrm>
              <a:off x="5208840" y="2102040"/>
              <a:ext cx="82440" cy="198000"/>
            </a:xfrm>
            <a:custGeom>
              <a:avLst/>
              <a:gdLst>
                <a:gd name="textAreaLeft" fmla="*/ 0 w 82440"/>
                <a:gd name="textAreaRight" fmla="*/ 83160 w 82440"/>
                <a:gd name="textAreaTop" fmla="*/ 0 h 198000"/>
                <a:gd name="textAreaBottom" fmla="*/ 198720 h 198000"/>
              </a:gdLst>
              <a:ahLst/>
              <a:rect l="textAreaLeft" t="textAreaTop" r="textAreaRight" b="textAreaBottom"/>
              <a:pathLst>
                <a:path w="3952" h="9424">
                  <a:moveTo>
                    <a:pt x="3344" y="1"/>
                  </a:moveTo>
                  <a:lnTo>
                    <a:pt x="2432" y="6840"/>
                  </a:lnTo>
                  <a:cubicBezTo>
                    <a:pt x="2285" y="7985"/>
                    <a:pt x="1287" y="8819"/>
                    <a:pt x="178" y="8819"/>
                  </a:cubicBezTo>
                  <a:cubicBezTo>
                    <a:pt x="139" y="8819"/>
                    <a:pt x="100" y="8818"/>
                    <a:pt x="61" y="8816"/>
                  </a:cubicBezTo>
                  <a:lnTo>
                    <a:pt x="0" y="9423"/>
                  </a:lnTo>
                  <a:lnTo>
                    <a:pt x="152" y="9423"/>
                  </a:lnTo>
                  <a:cubicBezTo>
                    <a:pt x="1611" y="9423"/>
                    <a:pt x="2858" y="8329"/>
                    <a:pt x="3040" y="6901"/>
                  </a:cubicBezTo>
                  <a:lnTo>
                    <a:pt x="3952" y="62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rgbClr val="d9eb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4" name="Google Shape;1062;p40"/>
            <p:cNvSpPr/>
            <p:nvPr/>
          </p:nvSpPr>
          <p:spPr>
            <a:xfrm>
              <a:off x="5188320" y="2279880"/>
              <a:ext cx="34560" cy="26640"/>
            </a:xfrm>
            <a:custGeom>
              <a:avLst/>
              <a:gdLst>
                <a:gd name="textAreaLeft" fmla="*/ 0 w 34560"/>
                <a:gd name="textAreaRight" fmla="*/ 35280 w 34560"/>
                <a:gd name="textAreaTop" fmla="*/ 0 h 26640"/>
                <a:gd name="textAreaBottom" fmla="*/ 27360 h 26640"/>
              </a:gdLst>
              <a:ahLst/>
              <a:rect l="textAreaLeft" t="textAreaTop" r="textAreaRight" b="textAreaBottom"/>
              <a:pathLst>
                <a:path w="1673" h="1302">
                  <a:moveTo>
                    <a:pt x="921" y="1"/>
                  </a:moveTo>
                  <a:cubicBezTo>
                    <a:pt x="360" y="1"/>
                    <a:pt x="1" y="280"/>
                    <a:pt x="1" y="432"/>
                  </a:cubicBezTo>
                  <a:cubicBezTo>
                    <a:pt x="1" y="632"/>
                    <a:pt x="512" y="1301"/>
                    <a:pt x="980" y="1301"/>
                  </a:cubicBezTo>
                  <a:cubicBezTo>
                    <a:pt x="1083" y="1301"/>
                    <a:pt x="1184" y="1269"/>
                    <a:pt x="1277" y="1192"/>
                  </a:cubicBezTo>
                  <a:cubicBezTo>
                    <a:pt x="1673" y="888"/>
                    <a:pt x="1581" y="432"/>
                    <a:pt x="1521" y="220"/>
                  </a:cubicBezTo>
                  <a:cubicBezTo>
                    <a:pt x="1490" y="128"/>
                    <a:pt x="1399" y="68"/>
                    <a:pt x="1277" y="37"/>
                  </a:cubicBezTo>
                  <a:cubicBezTo>
                    <a:pt x="1152" y="12"/>
                    <a:pt x="1032" y="1"/>
                    <a:pt x="921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55" name="Google Shape;1063;p40"/>
            <p:cNvSpPr/>
            <p:nvPr/>
          </p:nvSpPr>
          <p:spPr>
            <a:xfrm>
              <a:off x="5140800" y="2020680"/>
              <a:ext cx="156240" cy="111960"/>
            </a:xfrm>
            <a:custGeom>
              <a:avLst/>
              <a:gdLst>
                <a:gd name="textAreaLeft" fmla="*/ 0 w 156240"/>
                <a:gd name="textAreaRight" fmla="*/ 156960 w 156240"/>
                <a:gd name="textAreaTop" fmla="*/ 0 h 111960"/>
                <a:gd name="textAreaBottom" fmla="*/ 112680 h 111960"/>
              </a:gdLst>
              <a:ahLst/>
              <a:rect l="textAreaLeft" t="textAreaTop" r="textAreaRight" b="textAreaBottom"/>
              <a:pathLst>
                <a:path w="7448" h="5342">
                  <a:moveTo>
                    <a:pt x="4038" y="0"/>
                  </a:moveTo>
                  <a:cubicBezTo>
                    <a:pt x="3846" y="0"/>
                    <a:pt x="3654" y="17"/>
                    <a:pt x="3466" y="52"/>
                  </a:cubicBezTo>
                  <a:lnTo>
                    <a:pt x="2888" y="174"/>
                  </a:lnTo>
                  <a:cubicBezTo>
                    <a:pt x="1156" y="508"/>
                    <a:pt x="0" y="2180"/>
                    <a:pt x="304" y="3913"/>
                  </a:cubicBezTo>
                  <a:lnTo>
                    <a:pt x="578" y="5341"/>
                  </a:lnTo>
                  <a:lnTo>
                    <a:pt x="1794" y="5098"/>
                  </a:lnTo>
                  <a:lnTo>
                    <a:pt x="1520" y="3700"/>
                  </a:lnTo>
                  <a:cubicBezTo>
                    <a:pt x="1338" y="2636"/>
                    <a:pt x="2067" y="1603"/>
                    <a:pt x="3131" y="1420"/>
                  </a:cubicBezTo>
                  <a:lnTo>
                    <a:pt x="3678" y="1299"/>
                  </a:lnTo>
                  <a:cubicBezTo>
                    <a:pt x="3792" y="1279"/>
                    <a:pt x="3905" y="1270"/>
                    <a:pt x="4016" y="1270"/>
                  </a:cubicBezTo>
                  <a:cubicBezTo>
                    <a:pt x="4953" y="1270"/>
                    <a:pt x="5795" y="1932"/>
                    <a:pt x="5958" y="2910"/>
                  </a:cubicBezTo>
                  <a:lnTo>
                    <a:pt x="6232" y="4338"/>
                  </a:lnTo>
                  <a:lnTo>
                    <a:pt x="7447" y="4125"/>
                  </a:lnTo>
                  <a:lnTo>
                    <a:pt x="7174" y="2666"/>
                  </a:lnTo>
                  <a:cubicBezTo>
                    <a:pt x="7022" y="1785"/>
                    <a:pt x="6566" y="1086"/>
                    <a:pt x="5867" y="569"/>
                  </a:cubicBezTo>
                  <a:cubicBezTo>
                    <a:pt x="5328" y="194"/>
                    <a:pt x="4682" y="0"/>
                    <a:pt x="4038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160" bIns="56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956" name="Google Shape;1064;p40"/>
          <p:cNvGrpSpPr/>
          <p:nvPr/>
        </p:nvGrpSpPr>
        <p:grpSpPr>
          <a:xfrm>
            <a:off x="2046600" y="1436400"/>
            <a:ext cx="989640" cy="3075120"/>
            <a:chOff x="2046600" y="1436400"/>
            <a:chExt cx="989640" cy="3075120"/>
          </a:xfrm>
        </p:grpSpPr>
        <p:sp>
          <p:nvSpPr>
            <p:cNvPr id="957" name="Google Shape;1065;p40"/>
            <p:cNvSpPr/>
            <p:nvPr/>
          </p:nvSpPr>
          <p:spPr>
            <a:xfrm>
              <a:off x="2279520" y="4172760"/>
              <a:ext cx="185040" cy="268920"/>
            </a:xfrm>
            <a:custGeom>
              <a:avLst/>
              <a:gdLst>
                <a:gd name="textAreaLeft" fmla="*/ 0 w 185040"/>
                <a:gd name="textAreaRight" fmla="*/ 185760 w 185040"/>
                <a:gd name="textAreaTop" fmla="*/ 0 h 268920"/>
                <a:gd name="textAreaBottom" fmla="*/ 269640 h 268920"/>
              </a:gdLst>
              <a:ahLst/>
              <a:rect l="textAreaLeft" t="textAreaTop" r="textAreaRight" b="textAreaBottom"/>
              <a:pathLst>
                <a:path w="8816" h="12798">
                  <a:moveTo>
                    <a:pt x="0" y="0"/>
                  </a:moveTo>
                  <a:cubicBezTo>
                    <a:pt x="517" y="2797"/>
                    <a:pt x="1064" y="4955"/>
                    <a:pt x="1520" y="6505"/>
                  </a:cubicBezTo>
                  <a:cubicBezTo>
                    <a:pt x="1885" y="7903"/>
                    <a:pt x="1702" y="9423"/>
                    <a:pt x="1125" y="10852"/>
                  </a:cubicBezTo>
                  <a:cubicBezTo>
                    <a:pt x="1125" y="10882"/>
                    <a:pt x="1095" y="10912"/>
                    <a:pt x="1095" y="10943"/>
                  </a:cubicBezTo>
                  <a:cubicBezTo>
                    <a:pt x="912" y="11642"/>
                    <a:pt x="882" y="12159"/>
                    <a:pt x="882" y="12584"/>
                  </a:cubicBezTo>
                  <a:cubicBezTo>
                    <a:pt x="973" y="12584"/>
                    <a:pt x="1095" y="12584"/>
                    <a:pt x="1216" y="12614"/>
                  </a:cubicBezTo>
                  <a:cubicBezTo>
                    <a:pt x="1876" y="12746"/>
                    <a:pt x="2509" y="12798"/>
                    <a:pt x="3144" y="12798"/>
                  </a:cubicBezTo>
                  <a:cubicBezTo>
                    <a:pt x="3679" y="12798"/>
                    <a:pt x="4216" y="12761"/>
                    <a:pt x="4772" y="12706"/>
                  </a:cubicBezTo>
                  <a:cubicBezTo>
                    <a:pt x="4925" y="12689"/>
                    <a:pt x="5087" y="12682"/>
                    <a:pt x="5254" y="12682"/>
                  </a:cubicBezTo>
                  <a:cubicBezTo>
                    <a:pt x="5771" y="12682"/>
                    <a:pt x="6338" y="12744"/>
                    <a:pt x="6854" y="12744"/>
                  </a:cubicBezTo>
                  <a:cubicBezTo>
                    <a:pt x="7062" y="12744"/>
                    <a:pt x="7262" y="12734"/>
                    <a:pt x="7447" y="12706"/>
                  </a:cubicBezTo>
                  <a:cubicBezTo>
                    <a:pt x="7478" y="12614"/>
                    <a:pt x="7508" y="12554"/>
                    <a:pt x="7569" y="12402"/>
                  </a:cubicBezTo>
                  <a:cubicBezTo>
                    <a:pt x="7630" y="12067"/>
                    <a:pt x="7812" y="11703"/>
                    <a:pt x="8025" y="11399"/>
                  </a:cubicBezTo>
                  <a:cubicBezTo>
                    <a:pt x="8237" y="11034"/>
                    <a:pt x="8511" y="10730"/>
                    <a:pt x="8815" y="10487"/>
                  </a:cubicBezTo>
                  <a:cubicBezTo>
                    <a:pt x="8207" y="10000"/>
                    <a:pt x="7782" y="9514"/>
                    <a:pt x="7478" y="9180"/>
                  </a:cubicBezTo>
                  <a:lnTo>
                    <a:pt x="7812" y="426"/>
                  </a:lnTo>
                  <a:cubicBezTo>
                    <a:pt x="5198" y="304"/>
                    <a:pt x="2584" y="152"/>
                    <a:pt x="0" y="0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8" name="Google Shape;1066;p40"/>
            <p:cNvSpPr/>
            <p:nvPr/>
          </p:nvSpPr>
          <p:spPr>
            <a:xfrm>
              <a:off x="2285280" y="4364640"/>
              <a:ext cx="351000" cy="126360"/>
            </a:xfrm>
            <a:custGeom>
              <a:avLst/>
              <a:gdLst>
                <a:gd name="textAreaLeft" fmla="*/ 0 w 351000"/>
                <a:gd name="textAreaRight" fmla="*/ 351720 w 351000"/>
                <a:gd name="textAreaTop" fmla="*/ 0 h 126360"/>
                <a:gd name="textAreaBottom" fmla="*/ 127080 h 126360"/>
              </a:gdLst>
              <a:ahLst/>
              <a:rect l="textAreaLeft" t="textAreaTop" r="textAreaRight" b="textAreaBottom"/>
              <a:pathLst>
                <a:path w="16689" h="6035">
                  <a:moveTo>
                    <a:pt x="7590" y="1"/>
                  </a:moveTo>
                  <a:cubicBezTo>
                    <a:pt x="7499" y="1"/>
                    <a:pt x="7401" y="24"/>
                    <a:pt x="7296" y="77"/>
                  </a:cubicBezTo>
                  <a:cubicBezTo>
                    <a:pt x="6870" y="259"/>
                    <a:pt x="6536" y="685"/>
                    <a:pt x="6110" y="989"/>
                  </a:cubicBezTo>
                  <a:cubicBezTo>
                    <a:pt x="5624" y="1353"/>
                    <a:pt x="4195" y="1475"/>
                    <a:pt x="3679" y="1475"/>
                  </a:cubicBezTo>
                  <a:cubicBezTo>
                    <a:pt x="3101" y="1445"/>
                    <a:pt x="2615" y="1232"/>
                    <a:pt x="2159" y="1019"/>
                  </a:cubicBezTo>
                  <a:cubicBezTo>
                    <a:pt x="1885" y="867"/>
                    <a:pt x="1399" y="685"/>
                    <a:pt x="1308" y="381"/>
                  </a:cubicBezTo>
                  <a:cubicBezTo>
                    <a:pt x="1065" y="442"/>
                    <a:pt x="1004" y="533"/>
                    <a:pt x="852" y="776"/>
                  </a:cubicBezTo>
                  <a:cubicBezTo>
                    <a:pt x="761" y="1019"/>
                    <a:pt x="670" y="1293"/>
                    <a:pt x="639" y="1536"/>
                  </a:cubicBezTo>
                  <a:lnTo>
                    <a:pt x="62" y="4515"/>
                  </a:lnTo>
                  <a:cubicBezTo>
                    <a:pt x="31" y="4697"/>
                    <a:pt x="1" y="4940"/>
                    <a:pt x="1" y="5122"/>
                  </a:cubicBezTo>
                  <a:cubicBezTo>
                    <a:pt x="1" y="5548"/>
                    <a:pt x="244" y="5882"/>
                    <a:pt x="639" y="6034"/>
                  </a:cubicBezTo>
                  <a:lnTo>
                    <a:pt x="16141" y="5943"/>
                  </a:lnTo>
                  <a:cubicBezTo>
                    <a:pt x="16688" y="4727"/>
                    <a:pt x="15898" y="3511"/>
                    <a:pt x="14804" y="3147"/>
                  </a:cubicBezTo>
                  <a:cubicBezTo>
                    <a:pt x="14117" y="2880"/>
                    <a:pt x="13335" y="2840"/>
                    <a:pt x="12540" y="2840"/>
                  </a:cubicBezTo>
                  <a:cubicBezTo>
                    <a:pt x="12203" y="2840"/>
                    <a:pt x="11865" y="2847"/>
                    <a:pt x="11530" y="2847"/>
                  </a:cubicBezTo>
                  <a:cubicBezTo>
                    <a:pt x="11394" y="2847"/>
                    <a:pt x="11259" y="2846"/>
                    <a:pt x="11126" y="2843"/>
                  </a:cubicBezTo>
                  <a:cubicBezTo>
                    <a:pt x="10396" y="2812"/>
                    <a:pt x="9636" y="2721"/>
                    <a:pt x="9211" y="2265"/>
                  </a:cubicBezTo>
                  <a:cubicBezTo>
                    <a:pt x="8846" y="1900"/>
                    <a:pt x="8724" y="1323"/>
                    <a:pt x="8451" y="837"/>
                  </a:cubicBezTo>
                  <a:cubicBezTo>
                    <a:pt x="8254" y="419"/>
                    <a:pt x="7978" y="1"/>
                    <a:pt x="7590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360" bIns="63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59" name="Google Shape;1067;p40"/>
            <p:cNvSpPr/>
            <p:nvPr/>
          </p:nvSpPr>
          <p:spPr>
            <a:xfrm>
              <a:off x="2594160" y="4127760"/>
              <a:ext cx="242280" cy="330480"/>
            </a:xfrm>
            <a:custGeom>
              <a:avLst/>
              <a:gdLst>
                <a:gd name="textAreaLeft" fmla="*/ 0 w 242280"/>
                <a:gd name="textAreaRight" fmla="*/ 243000 w 242280"/>
                <a:gd name="textAreaTop" fmla="*/ 0 h 330480"/>
                <a:gd name="textAreaBottom" fmla="*/ 331200 h 330480"/>
              </a:gdLst>
              <a:ahLst/>
              <a:rect l="textAreaLeft" t="textAreaTop" r="textAreaRight" b="textAreaBottom"/>
              <a:pathLst>
                <a:path w="11521" h="15716">
                  <a:moveTo>
                    <a:pt x="3162" y="1"/>
                  </a:moveTo>
                  <a:cubicBezTo>
                    <a:pt x="2767" y="2250"/>
                    <a:pt x="2584" y="4104"/>
                    <a:pt x="2463" y="5472"/>
                  </a:cubicBezTo>
                  <a:cubicBezTo>
                    <a:pt x="2341" y="6992"/>
                    <a:pt x="1642" y="8329"/>
                    <a:pt x="578" y="9423"/>
                  </a:cubicBezTo>
                  <a:cubicBezTo>
                    <a:pt x="517" y="9484"/>
                    <a:pt x="487" y="9514"/>
                    <a:pt x="487" y="9545"/>
                  </a:cubicBezTo>
                  <a:cubicBezTo>
                    <a:pt x="305" y="9818"/>
                    <a:pt x="153" y="10092"/>
                    <a:pt x="1" y="10305"/>
                  </a:cubicBezTo>
                  <a:cubicBezTo>
                    <a:pt x="1095" y="11095"/>
                    <a:pt x="2615" y="11490"/>
                    <a:pt x="3922" y="12068"/>
                  </a:cubicBezTo>
                  <a:cubicBezTo>
                    <a:pt x="5654" y="12858"/>
                    <a:pt x="7356" y="13770"/>
                    <a:pt x="9119" y="14651"/>
                  </a:cubicBezTo>
                  <a:cubicBezTo>
                    <a:pt x="9910" y="15016"/>
                    <a:pt x="10700" y="15350"/>
                    <a:pt x="11521" y="15715"/>
                  </a:cubicBezTo>
                  <a:cubicBezTo>
                    <a:pt x="8511" y="13496"/>
                    <a:pt x="7599" y="11521"/>
                    <a:pt x="7174" y="10396"/>
                  </a:cubicBezTo>
                  <a:lnTo>
                    <a:pt x="10305" y="3101"/>
                  </a:lnTo>
                  <a:cubicBezTo>
                    <a:pt x="9727" y="2827"/>
                    <a:pt x="9119" y="2584"/>
                    <a:pt x="8542" y="2341"/>
                  </a:cubicBezTo>
                  <a:cubicBezTo>
                    <a:pt x="6779" y="1520"/>
                    <a:pt x="4925" y="821"/>
                    <a:pt x="3162" y="1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0" name="Google Shape;1068;p40"/>
            <p:cNvSpPr/>
            <p:nvPr/>
          </p:nvSpPr>
          <p:spPr>
            <a:xfrm>
              <a:off x="2567160" y="4284000"/>
              <a:ext cx="332280" cy="227520"/>
            </a:xfrm>
            <a:custGeom>
              <a:avLst/>
              <a:gdLst>
                <a:gd name="textAreaLeft" fmla="*/ 0 w 332280"/>
                <a:gd name="textAreaRight" fmla="*/ 333000 w 332280"/>
                <a:gd name="textAreaTop" fmla="*/ 0 h 227520"/>
                <a:gd name="textAreaBottom" fmla="*/ 228240 h 227520"/>
              </a:gdLst>
              <a:ahLst/>
              <a:rect l="textAreaLeft" t="textAreaTop" r="textAreaRight" b="textAreaBottom"/>
              <a:pathLst>
                <a:path w="15807" h="10829">
                  <a:moveTo>
                    <a:pt x="3075" y="1"/>
                  </a:moveTo>
                  <a:cubicBezTo>
                    <a:pt x="2887" y="1"/>
                    <a:pt x="2794" y="72"/>
                    <a:pt x="2615" y="251"/>
                  </a:cubicBezTo>
                  <a:cubicBezTo>
                    <a:pt x="2372" y="434"/>
                    <a:pt x="2281" y="646"/>
                    <a:pt x="2129" y="859"/>
                  </a:cubicBezTo>
                  <a:cubicBezTo>
                    <a:pt x="1551" y="1680"/>
                    <a:pt x="1004" y="2531"/>
                    <a:pt x="457" y="3382"/>
                  </a:cubicBezTo>
                  <a:cubicBezTo>
                    <a:pt x="335" y="3595"/>
                    <a:pt x="214" y="3747"/>
                    <a:pt x="153" y="3929"/>
                  </a:cubicBezTo>
                  <a:cubicBezTo>
                    <a:pt x="1" y="4294"/>
                    <a:pt x="92" y="4750"/>
                    <a:pt x="396" y="5023"/>
                  </a:cubicBezTo>
                  <a:lnTo>
                    <a:pt x="14804" y="10829"/>
                  </a:lnTo>
                  <a:cubicBezTo>
                    <a:pt x="15807" y="9917"/>
                    <a:pt x="15503" y="8519"/>
                    <a:pt x="14621" y="7729"/>
                  </a:cubicBezTo>
                  <a:cubicBezTo>
                    <a:pt x="13740" y="6938"/>
                    <a:pt x="12463" y="6543"/>
                    <a:pt x="11308" y="6057"/>
                  </a:cubicBezTo>
                  <a:cubicBezTo>
                    <a:pt x="10670" y="5753"/>
                    <a:pt x="10032" y="5358"/>
                    <a:pt x="9758" y="4811"/>
                  </a:cubicBezTo>
                  <a:cubicBezTo>
                    <a:pt x="9576" y="4294"/>
                    <a:pt x="9636" y="3747"/>
                    <a:pt x="9606" y="3200"/>
                  </a:cubicBezTo>
                  <a:cubicBezTo>
                    <a:pt x="9577" y="2705"/>
                    <a:pt x="9436" y="2071"/>
                    <a:pt x="8838" y="2071"/>
                  </a:cubicBezTo>
                  <a:cubicBezTo>
                    <a:pt x="8811" y="2071"/>
                    <a:pt x="8783" y="2072"/>
                    <a:pt x="8755" y="2075"/>
                  </a:cubicBezTo>
                  <a:cubicBezTo>
                    <a:pt x="8269" y="2105"/>
                    <a:pt x="7813" y="2318"/>
                    <a:pt x="7357" y="2440"/>
                  </a:cubicBezTo>
                  <a:cubicBezTo>
                    <a:pt x="7258" y="2464"/>
                    <a:pt x="7140" y="2476"/>
                    <a:pt x="7009" y="2476"/>
                  </a:cubicBezTo>
                  <a:cubicBezTo>
                    <a:pt x="6336" y="2476"/>
                    <a:pt x="5332" y="2183"/>
                    <a:pt x="4925" y="1953"/>
                  </a:cubicBezTo>
                  <a:cubicBezTo>
                    <a:pt x="4439" y="1710"/>
                    <a:pt x="4013" y="1346"/>
                    <a:pt x="3709" y="920"/>
                  </a:cubicBezTo>
                  <a:cubicBezTo>
                    <a:pt x="3527" y="707"/>
                    <a:pt x="3132" y="312"/>
                    <a:pt x="3192" y="8"/>
                  </a:cubicBezTo>
                  <a:cubicBezTo>
                    <a:pt x="3149" y="3"/>
                    <a:pt x="3110" y="1"/>
                    <a:pt x="3075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1" name="Google Shape;1069;p40"/>
            <p:cNvSpPr/>
            <p:nvPr/>
          </p:nvSpPr>
          <p:spPr>
            <a:xfrm>
              <a:off x="2127960" y="2585880"/>
              <a:ext cx="908280" cy="1752840"/>
            </a:xfrm>
            <a:custGeom>
              <a:avLst/>
              <a:gdLst>
                <a:gd name="textAreaLeft" fmla="*/ 0 w 908280"/>
                <a:gd name="textAreaRight" fmla="*/ 909000 w 908280"/>
                <a:gd name="textAreaTop" fmla="*/ 0 h 1752840"/>
                <a:gd name="textAreaBottom" fmla="*/ 1753560 h 1752840"/>
              </a:gdLst>
              <a:ahLst/>
              <a:rect l="textAreaLeft" t="textAreaTop" r="textAreaRight" b="textAreaBottom"/>
              <a:pathLst>
                <a:path w="43132" h="83194">
                  <a:moveTo>
                    <a:pt x="4773" y="0"/>
                  </a:moveTo>
                  <a:cubicBezTo>
                    <a:pt x="4773" y="0"/>
                    <a:pt x="791" y="7599"/>
                    <a:pt x="396" y="17296"/>
                  </a:cubicBezTo>
                  <a:cubicBezTo>
                    <a:pt x="0" y="26961"/>
                    <a:pt x="3435" y="49576"/>
                    <a:pt x="3435" y="49576"/>
                  </a:cubicBezTo>
                  <a:lnTo>
                    <a:pt x="5897" y="83193"/>
                  </a:lnTo>
                  <a:lnTo>
                    <a:pt x="16536" y="83193"/>
                  </a:lnTo>
                  <a:lnTo>
                    <a:pt x="17873" y="19575"/>
                  </a:lnTo>
                  <a:cubicBezTo>
                    <a:pt x="17873" y="19575"/>
                    <a:pt x="25107" y="39879"/>
                    <a:pt x="30031" y="48238"/>
                  </a:cubicBezTo>
                  <a:lnTo>
                    <a:pt x="23375" y="79394"/>
                  </a:lnTo>
                  <a:lnTo>
                    <a:pt x="30609" y="82828"/>
                  </a:lnTo>
                  <a:cubicBezTo>
                    <a:pt x="30609" y="82828"/>
                    <a:pt x="42767" y="49849"/>
                    <a:pt x="42950" y="46627"/>
                  </a:cubicBezTo>
                  <a:cubicBezTo>
                    <a:pt x="43132" y="43375"/>
                    <a:pt x="28512" y="943"/>
                    <a:pt x="28512" y="943"/>
                  </a:cubicBezTo>
                  <a:lnTo>
                    <a:pt x="4773" y="0"/>
                  </a:lnTo>
                  <a:close/>
                </a:path>
              </a:pathLst>
            </a:custGeom>
            <a:solidFill>
              <a:srgbClr val="8ad0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2" name="Google Shape;1070;p40"/>
            <p:cNvSpPr/>
            <p:nvPr/>
          </p:nvSpPr>
          <p:spPr>
            <a:xfrm>
              <a:off x="2503080" y="2873880"/>
              <a:ext cx="64080" cy="123480"/>
            </a:xfrm>
            <a:custGeom>
              <a:avLst/>
              <a:gdLst>
                <a:gd name="textAreaLeft" fmla="*/ 0 w 64080"/>
                <a:gd name="textAreaRight" fmla="*/ 64800 w 64080"/>
                <a:gd name="textAreaTop" fmla="*/ 0 h 123480"/>
                <a:gd name="textAreaBottom" fmla="*/ 124200 h 123480"/>
              </a:gdLst>
              <a:ahLst/>
              <a:rect l="textAreaLeft" t="textAreaTop" r="textAreaRight" b="textAreaBottom"/>
              <a:pathLst>
                <a:path w="3071" h="5898">
                  <a:moveTo>
                    <a:pt x="3070" y="0"/>
                  </a:moveTo>
                  <a:cubicBezTo>
                    <a:pt x="2432" y="912"/>
                    <a:pt x="1885" y="1855"/>
                    <a:pt x="1368" y="2858"/>
                  </a:cubicBezTo>
                  <a:cubicBezTo>
                    <a:pt x="851" y="3830"/>
                    <a:pt x="365" y="4833"/>
                    <a:pt x="0" y="5897"/>
                  </a:cubicBezTo>
                  <a:cubicBezTo>
                    <a:pt x="639" y="4985"/>
                    <a:pt x="1216" y="4013"/>
                    <a:pt x="1703" y="3040"/>
                  </a:cubicBezTo>
                  <a:cubicBezTo>
                    <a:pt x="2189" y="2037"/>
                    <a:pt x="2675" y="1064"/>
                    <a:pt x="3070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3" name="Google Shape;1071;p40"/>
            <p:cNvSpPr/>
            <p:nvPr/>
          </p:nvSpPr>
          <p:spPr>
            <a:xfrm>
              <a:off x="2168280" y="2665080"/>
              <a:ext cx="105120" cy="1658520"/>
            </a:xfrm>
            <a:custGeom>
              <a:avLst/>
              <a:gdLst>
                <a:gd name="textAreaLeft" fmla="*/ 0 w 105120"/>
                <a:gd name="textAreaRight" fmla="*/ 105840 w 105120"/>
                <a:gd name="textAreaTop" fmla="*/ 0 h 1658520"/>
                <a:gd name="textAreaBottom" fmla="*/ 1659240 h 1658520"/>
              </a:gdLst>
              <a:ahLst/>
              <a:rect l="textAreaLeft" t="textAreaTop" r="textAreaRight" b="textAreaBottom"/>
              <a:pathLst>
                <a:path w="5016" h="78726">
                  <a:moveTo>
                    <a:pt x="3131" y="1"/>
                  </a:moveTo>
                  <a:cubicBezTo>
                    <a:pt x="2432" y="1520"/>
                    <a:pt x="1855" y="3070"/>
                    <a:pt x="1247" y="4621"/>
                  </a:cubicBezTo>
                  <a:cubicBezTo>
                    <a:pt x="760" y="6232"/>
                    <a:pt x="365" y="7843"/>
                    <a:pt x="152" y="9484"/>
                  </a:cubicBezTo>
                  <a:cubicBezTo>
                    <a:pt x="122" y="9909"/>
                    <a:pt x="31" y="10335"/>
                    <a:pt x="31" y="10730"/>
                  </a:cubicBezTo>
                  <a:cubicBezTo>
                    <a:pt x="31" y="10943"/>
                    <a:pt x="0" y="11156"/>
                    <a:pt x="0" y="11338"/>
                  </a:cubicBezTo>
                  <a:lnTo>
                    <a:pt x="0" y="11946"/>
                  </a:lnTo>
                  <a:cubicBezTo>
                    <a:pt x="31" y="12797"/>
                    <a:pt x="92" y="13587"/>
                    <a:pt x="152" y="14408"/>
                  </a:cubicBezTo>
                  <a:cubicBezTo>
                    <a:pt x="274" y="16049"/>
                    <a:pt x="426" y="17721"/>
                    <a:pt x="578" y="19362"/>
                  </a:cubicBezTo>
                  <a:cubicBezTo>
                    <a:pt x="1155" y="25958"/>
                    <a:pt x="1824" y="32554"/>
                    <a:pt x="2493" y="39120"/>
                  </a:cubicBezTo>
                  <a:lnTo>
                    <a:pt x="3040" y="44044"/>
                  </a:lnTo>
                  <a:lnTo>
                    <a:pt x="3192" y="45290"/>
                  </a:lnTo>
                  <a:cubicBezTo>
                    <a:pt x="3222" y="45685"/>
                    <a:pt x="3314" y="46080"/>
                    <a:pt x="3314" y="46475"/>
                  </a:cubicBezTo>
                  <a:lnTo>
                    <a:pt x="3435" y="48968"/>
                  </a:lnTo>
                  <a:lnTo>
                    <a:pt x="3921" y="58877"/>
                  </a:lnTo>
                  <a:lnTo>
                    <a:pt x="4438" y="68786"/>
                  </a:lnTo>
                  <a:lnTo>
                    <a:pt x="5016" y="78725"/>
                  </a:lnTo>
                  <a:lnTo>
                    <a:pt x="4651" y="68786"/>
                  </a:lnTo>
                  <a:lnTo>
                    <a:pt x="4225" y="58877"/>
                  </a:lnTo>
                  <a:lnTo>
                    <a:pt x="3800" y="48968"/>
                  </a:lnTo>
                  <a:lnTo>
                    <a:pt x="3678" y="46475"/>
                  </a:lnTo>
                  <a:cubicBezTo>
                    <a:pt x="3678" y="46080"/>
                    <a:pt x="3617" y="45655"/>
                    <a:pt x="3587" y="45229"/>
                  </a:cubicBezTo>
                  <a:lnTo>
                    <a:pt x="3466" y="44013"/>
                  </a:lnTo>
                  <a:lnTo>
                    <a:pt x="2979" y="39089"/>
                  </a:lnTo>
                  <a:cubicBezTo>
                    <a:pt x="2280" y="32463"/>
                    <a:pt x="1611" y="25898"/>
                    <a:pt x="943" y="19332"/>
                  </a:cubicBezTo>
                  <a:cubicBezTo>
                    <a:pt x="791" y="17691"/>
                    <a:pt x="639" y="16019"/>
                    <a:pt x="487" y="14378"/>
                  </a:cubicBezTo>
                  <a:cubicBezTo>
                    <a:pt x="426" y="13557"/>
                    <a:pt x="335" y="12736"/>
                    <a:pt x="335" y="11916"/>
                  </a:cubicBezTo>
                  <a:lnTo>
                    <a:pt x="335" y="11308"/>
                  </a:lnTo>
                  <a:cubicBezTo>
                    <a:pt x="335" y="11125"/>
                    <a:pt x="396" y="10882"/>
                    <a:pt x="396" y="10700"/>
                  </a:cubicBezTo>
                  <a:cubicBezTo>
                    <a:pt x="426" y="10335"/>
                    <a:pt x="456" y="9909"/>
                    <a:pt x="487" y="9484"/>
                  </a:cubicBezTo>
                  <a:cubicBezTo>
                    <a:pt x="700" y="7843"/>
                    <a:pt x="1034" y="6262"/>
                    <a:pt x="1490" y="4651"/>
                  </a:cubicBezTo>
                  <a:cubicBezTo>
                    <a:pt x="1946" y="3070"/>
                    <a:pt x="2462" y="1520"/>
                    <a:pt x="3131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4" name="Google Shape;1072;p40"/>
            <p:cNvSpPr/>
            <p:nvPr/>
          </p:nvSpPr>
          <p:spPr>
            <a:xfrm>
              <a:off x="2520360" y="2964960"/>
              <a:ext cx="291600" cy="1306080"/>
            </a:xfrm>
            <a:custGeom>
              <a:avLst/>
              <a:gdLst>
                <a:gd name="textAreaLeft" fmla="*/ 0 w 291600"/>
                <a:gd name="textAreaRight" fmla="*/ 292320 w 291600"/>
                <a:gd name="textAreaTop" fmla="*/ 0 h 1306080"/>
                <a:gd name="textAreaBottom" fmla="*/ 1306800 h 1306080"/>
              </a:gdLst>
              <a:ahLst/>
              <a:rect l="textAreaLeft" t="textAreaTop" r="textAreaRight" b="textAreaBottom"/>
              <a:pathLst>
                <a:path w="13861" h="62008">
                  <a:moveTo>
                    <a:pt x="0" y="1"/>
                  </a:moveTo>
                  <a:lnTo>
                    <a:pt x="6809" y="14864"/>
                  </a:lnTo>
                  <a:lnTo>
                    <a:pt x="10213" y="22341"/>
                  </a:lnTo>
                  <a:lnTo>
                    <a:pt x="11885" y="26110"/>
                  </a:lnTo>
                  <a:cubicBezTo>
                    <a:pt x="12158" y="26749"/>
                    <a:pt x="12432" y="27357"/>
                    <a:pt x="12705" y="27995"/>
                  </a:cubicBezTo>
                  <a:cubicBezTo>
                    <a:pt x="12949" y="28664"/>
                    <a:pt x="13222" y="29302"/>
                    <a:pt x="13405" y="29910"/>
                  </a:cubicBezTo>
                  <a:cubicBezTo>
                    <a:pt x="13465" y="30001"/>
                    <a:pt x="13465" y="30062"/>
                    <a:pt x="13465" y="30153"/>
                  </a:cubicBezTo>
                  <a:lnTo>
                    <a:pt x="13465" y="30366"/>
                  </a:lnTo>
                  <a:cubicBezTo>
                    <a:pt x="13405" y="30518"/>
                    <a:pt x="13405" y="30700"/>
                    <a:pt x="13374" y="30852"/>
                  </a:cubicBezTo>
                  <a:cubicBezTo>
                    <a:pt x="13344" y="31217"/>
                    <a:pt x="13253" y="31551"/>
                    <a:pt x="13222" y="31886"/>
                  </a:cubicBezTo>
                  <a:cubicBezTo>
                    <a:pt x="13101" y="32585"/>
                    <a:pt x="12949" y="33223"/>
                    <a:pt x="12857" y="33892"/>
                  </a:cubicBezTo>
                  <a:cubicBezTo>
                    <a:pt x="12584" y="35229"/>
                    <a:pt x="12310" y="36597"/>
                    <a:pt x="12037" y="37934"/>
                  </a:cubicBezTo>
                  <a:lnTo>
                    <a:pt x="10365" y="45959"/>
                  </a:lnTo>
                  <a:lnTo>
                    <a:pt x="6961" y="62008"/>
                  </a:lnTo>
                  <a:lnTo>
                    <a:pt x="8845" y="54044"/>
                  </a:lnTo>
                  <a:lnTo>
                    <a:pt x="10669" y="46020"/>
                  </a:lnTo>
                  <a:cubicBezTo>
                    <a:pt x="11277" y="43375"/>
                    <a:pt x="11854" y="40670"/>
                    <a:pt x="12432" y="37995"/>
                  </a:cubicBezTo>
                  <a:cubicBezTo>
                    <a:pt x="12736" y="36688"/>
                    <a:pt x="13009" y="35320"/>
                    <a:pt x="13253" y="33983"/>
                  </a:cubicBezTo>
                  <a:cubicBezTo>
                    <a:pt x="13405" y="33345"/>
                    <a:pt x="13526" y="32645"/>
                    <a:pt x="13648" y="31977"/>
                  </a:cubicBezTo>
                  <a:cubicBezTo>
                    <a:pt x="13678" y="31612"/>
                    <a:pt x="13769" y="31278"/>
                    <a:pt x="13800" y="30943"/>
                  </a:cubicBezTo>
                  <a:cubicBezTo>
                    <a:pt x="13830" y="30761"/>
                    <a:pt x="13860" y="30609"/>
                    <a:pt x="13860" y="30396"/>
                  </a:cubicBezTo>
                  <a:lnTo>
                    <a:pt x="13860" y="30153"/>
                  </a:lnTo>
                  <a:cubicBezTo>
                    <a:pt x="13860" y="30031"/>
                    <a:pt x="13860" y="29910"/>
                    <a:pt x="13830" y="29849"/>
                  </a:cubicBezTo>
                  <a:cubicBezTo>
                    <a:pt x="13617" y="29150"/>
                    <a:pt x="13344" y="28542"/>
                    <a:pt x="13070" y="27904"/>
                  </a:cubicBezTo>
                  <a:cubicBezTo>
                    <a:pt x="12797" y="27265"/>
                    <a:pt x="12553" y="26597"/>
                    <a:pt x="12280" y="25989"/>
                  </a:cubicBezTo>
                  <a:lnTo>
                    <a:pt x="10608" y="22250"/>
                  </a:lnTo>
                  <a:cubicBezTo>
                    <a:pt x="9453" y="19758"/>
                    <a:pt x="8328" y="17265"/>
                    <a:pt x="7143" y="14803"/>
                  </a:cubicBezTo>
                  <a:lnTo>
                    <a:pt x="3617" y="7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5" name="Google Shape;1073;p40"/>
            <p:cNvSpPr/>
            <p:nvPr/>
          </p:nvSpPr>
          <p:spPr>
            <a:xfrm>
              <a:off x="2180160" y="2692800"/>
              <a:ext cx="128880" cy="142200"/>
            </a:xfrm>
            <a:custGeom>
              <a:avLst/>
              <a:gdLst>
                <a:gd name="textAreaLeft" fmla="*/ 0 w 128880"/>
                <a:gd name="textAreaRight" fmla="*/ 129600 w 128880"/>
                <a:gd name="textAreaTop" fmla="*/ 0 h 142200"/>
                <a:gd name="textAreaBottom" fmla="*/ 142920 h 142200"/>
              </a:gdLst>
              <a:ahLst/>
              <a:rect l="textAreaLeft" t="textAreaTop" r="textAreaRight" b="textAreaBottom"/>
              <a:pathLst>
                <a:path w="6141" h="6779">
                  <a:moveTo>
                    <a:pt x="6141" y="1"/>
                  </a:moveTo>
                  <a:lnTo>
                    <a:pt x="6141" y="1"/>
                  </a:lnTo>
                  <a:cubicBezTo>
                    <a:pt x="5807" y="730"/>
                    <a:pt x="5442" y="1429"/>
                    <a:pt x="5016" y="2098"/>
                  </a:cubicBezTo>
                  <a:cubicBezTo>
                    <a:pt x="4591" y="2736"/>
                    <a:pt x="4135" y="3405"/>
                    <a:pt x="3648" y="3952"/>
                  </a:cubicBezTo>
                  <a:cubicBezTo>
                    <a:pt x="3162" y="4529"/>
                    <a:pt x="2585" y="5046"/>
                    <a:pt x="1977" y="5563"/>
                  </a:cubicBezTo>
                  <a:lnTo>
                    <a:pt x="1521" y="5897"/>
                  </a:lnTo>
                  <a:cubicBezTo>
                    <a:pt x="1369" y="6019"/>
                    <a:pt x="1186" y="6080"/>
                    <a:pt x="1034" y="6201"/>
                  </a:cubicBezTo>
                  <a:lnTo>
                    <a:pt x="791" y="6353"/>
                  </a:lnTo>
                  <a:lnTo>
                    <a:pt x="518" y="6505"/>
                  </a:lnTo>
                  <a:cubicBezTo>
                    <a:pt x="335" y="6596"/>
                    <a:pt x="183" y="6657"/>
                    <a:pt x="1" y="6779"/>
                  </a:cubicBezTo>
                  <a:cubicBezTo>
                    <a:pt x="761" y="6536"/>
                    <a:pt x="1521" y="6232"/>
                    <a:pt x="2159" y="5776"/>
                  </a:cubicBezTo>
                  <a:cubicBezTo>
                    <a:pt x="2797" y="5320"/>
                    <a:pt x="3405" y="4803"/>
                    <a:pt x="3952" y="4195"/>
                  </a:cubicBezTo>
                  <a:cubicBezTo>
                    <a:pt x="4439" y="3587"/>
                    <a:pt x="4895" y="2888"/>
                    <a:pt x="5290" y="2219"/>
                  </a:cubicBezTo>
                  <a:cubicBezTo>
                    <a:pt x="5655" y="1520"/>
                    <a:pt x="5958" y="760"/>
                    <a:pt x="6141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280" bIns="71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6" name="Google Shape;1074;p40"/>
            <p:cNvSpPr/>
            <p:nvPr/>
          </p:nvSpPr>
          <p:spPr>
            <a:xfrm>
              <a:off x="2401200" y="1707480"/>
              <a:ext cx="210600" cy="332640"/>
            </a:xfrm>
            <a:custGeom>
              <a:avLst/>
              <a:gdLst>
                <a:gd name="textAreaLeft" fmla="*/ 0 w 210600"/>
                <a:gd name="textAreaRight" fmla="*/ 211320 w 210600"/>
                <a:gd name="textAreaTop" fmla="*/ 0 h 332640"/>
                <a:gd name="textAreaBottom" fmla="*/ 333360 h 332640"/>
              </a:gdLst>
              <a:ahLst/>
              <a:rect l="textAreaLeft" t="textAreaTop" r="textAreaRight" b="textAreaBottom"/>
              <a:pathLst>
                <a:path w="10032" h="15810">
                  <a:moveTo>
                    <a:pt x="1520" y="0"/>
                  </a:moveTo>
                  <a:lnTo>
                    <a:pt x="1520" y="8754"/>
                  </a:lnTo>
                  <a:cubicBezTo>
                    <a:pt x="1034" y="8815"/>
                    <a:pt x="517" y="8876"/>
                    <a:pt x="0" y="8967"/>
                  </a:cubicBezTo>
                  <a:cubicBezTo>
                    <a:pt x="281" y="11769"/>
                    <a:pt x="1564" y="15810"/>
                    <a:pt x="4049" y="15810"/>
                  </a:cubicBezTo>
                  <a:cubicBezTo>
                    <a:pt x="4528" y="15810"/>
                    <a:pt x="5053" y="15659"/>
                    <a:pt x="5624" y="15319"/>
                  </a:cubicBezTo>
                  <a:cubicBezTo>
                    <a:pt x="7387" y="14256"/>
                    <a:pt x="8663" y="12280"/>
                    <a:pt x="9484" y="10487"/>
                  </a:cubicBezTo>
                  <a:cubicBezTo>
                    <a:pt x="9666" y="10000"/>
                    <a:pt x="9849" y="9484"/>
                    <a:pt x="10031" y="8967"/>
                  </a:cubicBezTo>
                  <a:cubicBezTo>
                    <a:pt x="9393" y="8845"/>
                    <a:pt x="8633" y="8754"/>
                    <a:pt x="7812" y="8693"/>
                  </a:cubicBezTo>
                  <a:lnTo>
                    <a:pt x="7812" y="0"/>
                  </a:ln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7" name="Google Shape;1075;p40"/>
            <p:cNvSpPr/>
            <p:nvPr/>
          </p:nvSpPr>
          <p:spPr>
            <a:xfrm>
              <a:off x="2433240" y="1724760"/>
              <a:ext cx="131760" cy="131400"/>
            </a:xfrm>
            <a:custGeom>
              <a:avLst/>
              <a:gdLst>
                <a:gd name="textAreaLeft" fmla="*/ 0 w 131760"/>
                <a:gd name="textAreaRight" fmla="*/ 132480 w 131760"/>
                <a:gd name="textAreaTop" fmla="*/ 0 h 131400"/>
                <a:gd name="textAreaBottom" fmla="*/ 132120 h 131400"/>
              </a:gdLst>
              <a:ahLst/>
              <a:rect l="textAreaLeft" t="textAreaTop" r="textAreaRight" b="textAreaBottom"/>
              <a:pathLst>
                <a:path w="6293" h="6263">
                  <a:moveTo>
                    <a:pt x="0" y="1"/>
                  </a:moveTo>
                  <a:lnTo>
                    <a:pt x="0" y="852"/>
                  </a:lnTo>
                  <a:cubicBezTo>
                    <a:pt x="517" y="2280"/>
                    <a:pt x="1186" y="3587"/>
                    <a:pt x="2006" y="4408"/>
                  </a:cubicBezTo>
                  <a:cubicBezTo>
                    <a:pt x="2857" y="5259"/>
                    <a:pt x="3678" y="5715"/>
                    <a:pt x="4438" y="5958"/>
                  </a:cubicBezTo>
                  <a:cubicBezTo>
                    <a:pt x="5198" y="6232"/>
                    <a:pt x="5836" y="6262"/>
                    <a:pt x="6292" y="6262"/>
                  </a:cubicBezTo>
                  <a:lnTo>
                    <a:pt x="6292" y="5107"/>
                  </a:lnTo>
                  <a:cubicBezTo>
                    <a:pt x="6187" y="5114"/>
                    <a:pt x="6069" y="5120"/>
                    <a:pt x="5941" y="5120"/>
                  </a:cubicBezTo>
                  <a:cubicBezTo>
                    <a:pt x="5517" y="5120"/>
                    <a:pt x="4970" y="5060"/>
                    <a:pt x="4316" y="4803"/>
                  </a:cubicBezTo>
                  <a:cubicBezTo>
                    <a:pt x="3587" y="4560"/>
                    <a:pt x="2736" y="4074"/>
                    <a:pt x="1885" y="3223"/>
                  </a:cubicBezTo>
                  <a:cubicBezTo>
                    <a:pt x="1125" y="2463"/>
                    <a:pt x="487" y="1308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8" name="Google Shape;1076;p40"/>
            <p:cNvSpPr/>
            <p:nvPr/>
          </p:nvSpPr>
          <p:spPr>
            <a:xfrm>
              <a:off x="2183400" y="1890720"/>
              <a:ext cx="582480" cy="809280"/>
            </a:xfrm>
            <a:custGeom>
              <a:avLst/>
              <a:gdLst>
                <a:gd name="textAreaLeft" fmla="*/ 0 w 582480"/>
                <a:gd name="textAreaRight" fmla="*/ 583200 w 582480"/>
                <a:gd name="textAreaTop" fmla="*/ 0 h 809280"/>
                <a:gd name="textAreaBottom" fmla="*/ 810000 h 809280"/>
              </a:gdLst>
              <a:ahLst/>
              <a:rect l="textAreaLeft" t="textAreaTop" r="textAreaRight" b="textAreaBottom"/>
              <a:pathLst>
                <a:path w="27661" h="38431">
                  <a:moveTo>
                    <a:pt x="18147" y="0"/>
                  </a:moveTo>
                  <a:lnTo>
                    <a:pt x="15381" y="5593"/>
                  </a:lnTo>
                  <a:lnTo>
                    <a:pt x="11886" y="61"/>
                  </a:lnTo>
                  <a:cubicBezTo>
                    <a:pt x="8633" y="152"/>
                    <a:pt x="5958" y="1125"/>
                    <a:pt x="4530" y="1824"/>
                  </a:cubicBezTo>
                  <a:cubicBezTo>
                    <a:pt x="3770" y="2158"/>
                    <a:pt x="3344" y="2949"/>
                    <a:pt x="3466" y="3800"/>
                  </a:cubicBezTo>
                  <a:lnTo>
                    <a:pt x="4317" y="9180"/>
                  </a:lnTo>
                  <a:lnTo>
                    <a:pt x="7873" y="22797"/>
                  </a:lnTo>
                  <a:cubicBezTo>
                    <a:pt x="3527" y="26779"/>
                    <a:pt x="1" y="35593"/>
                    <a:pt x="1" y="35593"/>
                  </a:cubicBezTo>
                  <a:cubicBezTo>
                    <a:pt x="4955" y="37721"/>
                    <a:pt x="9680" y="38430"/>
                    <a:pt x="13778" y="38430"/>
                  </a:cubicBezTo>
                  <a:cubicBezTo>
                    <a:pt x="21974" y="38430"/>
                    <a:pt x="27661" y="35593"/>
                    <a:pt x="27661" y="35593"/>
                  </a:cubicBezTo>
                  <a:lnTo>
                    <a:pt x="21947" y="23253"/>
                  </a:lnTo>
                  <a:lnTo>
                    <a:pt x="23162" y="17174"/>
                  </a:lnTo>
                  <a:cubicBezTo>
                    <a:pt x="23162" y="17174"/>
                    <a:pt x="26141" y="9180"/>
                    <a:pt x="25959" y="8055"/>
                  </a:cubicBezTo>
                  <a:cubicBezTo>
                    <a:pt x="25746" y="6900"/>
                    <a:pt x="24226" y="821"/>
                    <a:pt x="24226" y="821"/>
                  </a:cubicBezTo>
                  <a:cubicBezTo>
                    <a:pt x="22068" y="274"/>
                    <a:pt x="18147" y="0"/>
                    <a:pt x="18147" y="0"/>
                  </a:cubicBezTo>
                  <a:close/>
                </a:path>
              </a:pathLst>
            </a:custGeom>
            <a:solidFill>
              <a:srgbClr val="a5df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9" name="Google Shape;1077;p40"/>
            <p:cNvSpPr/>
            <p:nvPr/>
          </p:nvSpPr>
          <p:spPr>
            <a:xfrm>
              <a:off x="2257920" y="2452320"/>
              <a:ext cx="162000" cy="199440"/>
            </a:xfrm>
            <a:custGeom>
              <a:avLst/>
              <a:gdLst>
                <a:gd name="textAreaLeft" fmla="*/ 0 w 162000"/>
                <a:gd name="textAreaRight" fmla="*/ 162720 w 162000"/>
                <a:gd name="textAreaTop" fmla="*/ 0 h 199440"/>
                <a:gd name="textAreaBottom" fmla="*/ 200160 h 199440"/>
              </a:gdLst>
              <a:ahLst/>
              <a:rect l="textAreaLeft" t="textAreaTop" r="textAreaRight" b="textAreaBottom"/>
              <a:pathLst>
                <a:path w="7722" h="9498">
                  <a:moveTo>
                    <a:pt x="2402" y="0"/>
                  </a:moveTo>
                  <a:lnTo>
                    <a:pt x="4986" y="638"/>
                  </a:lnTo>
                  <a:cubicBezTo>
                    <a:pt x="5752" y="866"/>
                    <a:pt x="6572" y="1040"/>
                    <a:pt x="7371" y="1260"/>
                  </a:cubicBezTo>
                  <a:lnTo>
                    <a:pt x="7371" y="1260"/>
                  </a:lnTo>
                  <a:cubicBezTo>
                    <a:pt x="6661" y="2781"/>
                    <a:pt x="5866" y="4245"/>
                    <a:pt x="4986" y="5623"/>
                  </a:cubicBezTo>
                  <a:cubicBezTo>
                    <a:pt x="4499" y="6353"/>
                    <a:pt x="3983" y="7022"/>
                    <a:pt x="3436" y="7690"/>
                  </a:cubicBezTo>
                  <a:cubicBezTo>
                    <a:pt x="3162" y="8025"/>
                    <a:pt x="2858" y="8298"/>
                    <a:pt x="2524" y="8541"/>
                  </a:cubicBezTo>
                  <a:cubicBezTo>
                    <a:pt x="2220" y="8815"/>
                    <a:pt x="1825" y="9028"/>
                    <a:pt x="1460" y="9058"/>
                  </a:cubicBezTo>
                  <a:cubicBezTo>
                    <a:pt x="1427" y="9061"/>
                    <a:pt x="1394" y="9062"/>
                    <a:pt x="1362" y="9062"/>
                  </a:cubicBezTo>
                  <a:cubicBezTo>
                    <a:pt x="1005" y="9062"/>
                    <a:pt x="687" y="8909"/>
                    <a:pt x="548" y="8602"/>
                  </a:cubicBezTo>
                  <a:cubicBezTo>
                    <a:pt x="396" y="8268"/>
                    <a:pt x="335" y="7842"/>
                    <a:pt x="335" y="7417"/>
                  </a:cubicBezTo>
                  <a:cubicBezTo>
                    <a:pt x="396" y="6596"/>
                    <a:pt x="578" y="5745"/>
                    <a:pt x="761" y="4924"/>
                  </a:cubicBezTo>
                  <a:cubicBezTo>
                    <a:pt x="1186" y="3253"/>
                    <a:pt x="1764" y="1611"/>
                    <a:pt x="2402" y="0"/>
                  </a:cubicBezTo>
                  <a:lnTo>
                    <a:pt x="2402" y="0"/>
                  </a:lnTo>
                  <a:cubicBezTo>
                    <a:pt x="1642" y="1581"/>
                    <a:pt x="1004" y="3161"/>
                    <a:pt x="487" y="4863"/>
                  </a:cubicBezTo>
                  <a:cubicBezTo>
                    <a:pt x="274" y="5715"/>
                    <a:pt x="31" y="6596"/>
                    <a:pt x="1" y="7447"/>
                  </a:cubicBezTo>
                  <a:cubicBezTo>
                    <a:pt x="1" y="7903"/>
                    <a:pt x="31" y="8359"/>
                    <a:pt x="244" y="8815"/>
                  </a:cubicBezTo>
                  <a:cubicBezTo>
                    <a:pt x="335" y="9058"/>
                    <a:pt x="548" y="9240"/>
                    <a:pt x="761" y="9362"/>
                  </a:cubicBezTo>
                  <a:cubicBezTo>
                    <a:pt x="882" y="9423"/>
                    <a:pt x="1004" y="9423"/>
                    <a:pt x="1095" y="9484"/>
                  </a:cubicBezTo>
                  <a:cubicBezTo>
                    <a:pt x="1196" y="9484"/>
                    <a:pt x="1284" y="9497"/>
                    <a:pt x="1367" y="9497"/>
                  </a:cubicBezTo>
                  <a:cubicBezTo>
                    <a:pt x="1409" y="9497"/>
                    <a:pt x="1450" y="9494"/>
                    <a:pt x="1490" y="9484"/>
                  </a:cubicBezTo>
                  <a:cubicBezTo>
                    <a:pt x="1946" y="9423"/>
                    <a:pt x="2372" y="9210"/>
                    <a:pt x="2736" y="8936"/>
                  </a:cubicBezTo>
                  <a:cubicBezTo>
                    <a:pt x="3132" y="8663"/>
                    <a:pt x="3436" y="8359"/>
                    <a:pt x="3739" y="8025"/>
                  </a:cubicBezTo>
                  <a:cubicBezTo>
                    <a:pt x="4287" y="7356"/>
                    <a:pt x="4834" y="6626"/>
                    <a:pt x="5290" y="5897"/>
                  </a:cubicBezTo>
                  <a:cubicBezTo>
                    <a:pt x="6232" y="4468"/>
                    <a:pt x="7022" y="2888"/>
                    <a:pt x="7721" y="1307"/>
                  </a:cubicBezTo>
                  <a:lnTo>
                    <a:pt x="7721" y="1277"/>
                  </a:lnTo>
                  <a:cubicBezTo>
                    <a:pt x="7721" y="1186"/>
                    <a:pt x="7691" y="1125"/>
                    <a:pt x="7600" y="1125"/>
                  </a:cubicBezTo>
                  <a:lnTo>
                    <a:pt x="4986" y="54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0" name="Google Shape;1078;p40"/>
            <p:cNvSpPr/>
            <p:nvPr/>
          </p:nvSpPr>
          <p:spPr>
            <a:xfrm>
              <a:off x="2593080" y="2453760"/>
              <a:ext cx="151200" cy="171000"/>
            </a:xfrm>
            <a:custGeom>
              <a:avLst/>
              <a:gdLst>
                <a:gd name="textAreaLeft" fmla="*/ 0 w 151200"/>
                <a:gd name="textAreaRight" fmla="*/ 151920 w 151200"/>
                <a:gd name="textAreaTop" fmla="*/ 0 h 171000"/>
                <a:gd name="textAreaBottom" fmla="*/ 171720 h 171000"/>
              </a:gdLst>
              <a:ahLst/>
              <a:rect l="textAreaLeft" t="textAreaTop" r="textAreaRight" b="textAreaBottom"/>
              <a:pathLst>
                <a:path w="7205" h="8147">
                  <a:moveTo>
                    <a:pt x="3983" y="1"/>
                  </a:moveTo>
                  <a:lnTo>
                    <a:pt x="3983" y="1"/>
                  </a:lnTo>
                  <a:cubicBezTo>
                    <a:pt x="3344" y="92"/>
                    <a:pt x="2736" y="244"/>
                    <a:pt x="2007" y="366"/>
                  </a:cubicBezTo>
                  <a:lnTo>
                    <a:pt x="153" y="761"/>
                  </a:lnTo>
                  <a:lnTo>
                    <a:pt x="92" y="761"/>
                  </a:lnTo>
                  <a:cubicBezTo>
                    <a:pt x="31" y="791"/>
                    <a:pt x="1" y="852"/>
                    <a:pt x="31" y="943"/>
                  </a:cubicBezTo>
                  <a:cubicBezTo>
                    <a:pt x="366" y="1855"/>
                    <a:pt x="791" y="2737"/>
                    <a:pt x="1247" y="3557"/>
                  </a:cubicBezTo>
                  <a:cubicBezTo>
                    <a:pt x="1703" y="4408"/>
                    <a:pt x="2189" y="5229"/>
                    <a:pt x="2767" y="5989"/>
                  </a:cubicBezTo>
                  <a:cubicBezTo>
                    <a:pt x="3375" y="6749"/>
                    <a:pt x="4013" y="7509"/>
                    <a:pt x="4925" y="7934"/>
                  </a:cubicBezTo>
                  <a:cubicBezTo>
                    <a:pt x="5168" y="8056"/>
                    <a:pt x="5381" y="8117"/>
                    <a:pt x="5654" y="8147"/>
                  </a:cubicBezTo>
                  <a:cubicBezTo>
                    <a:pt x="5928" y="8147"/>
                    <a:pt x="6171" y="8147"/>
                    <a:pt x="6414" y="8056"/>
                  </a:cubicBezTo>
                  <a:cubicBezTo>
                    <a:pt x="6901" y="7813"/>
                    <a:pt x="7083" y="7326"/>
                    <a:pt x="7205" y="6870"/>
                  </a:cubicBezTo>
                  <a:lnTo>
                    <a:pt x="7205" y="6870"/>
                  </a:lnTo>
                  <a:cubicBezTo>
                    <a:pt x="7053" y="7326"/>
                    <a:pt x="6779" y="7782"/>
                    <a:pt x="6384" y="7934"/>
                  </a:cubicBezTo>
                  <a:cubicBezTo>
                    <a:pt x="6262" y="7965"/>
                    <a:pt x="6148" y="7972"/>
                    <a:pt x="6034" y="7972"/>
                  </a:cubicBezTo>
                  <a:cubicBezTo>
                    <a:pt x="5920" y="7972"/>
                    <a:pt x="5806" y="7965"/>
                    <a:pt x="5685" y="7965"/>
                  </a:cubicBezTo>
                  <a:cubicBezTo>
                    <a:pt x="5472" y="7934"/>
                    <a:pt x="5229" y="7843"/>
                    <a:pt x="5046" y="7752"/>
                  </a:cubicBezTo>
                  <a:cubicBezTo>
                    <a:pt x="4651" y="7509"/>
                    <a:pt x="4287" y="7205"/>
                    <a:pt x="3983" y="6870"/>
                  </a:cubicBezTo>
                  <a:cubicBezTo>
                    <a:pt x="3679" y="6536"/>
                    <a:pt x="3375" y="6141"/>
                    <a:pt x="3101" y="5776"/>
                  </a:cubicBezTo>
                  <a:cubicBezTo>
                    <a:pt x="2584" y="5016"/>
                    <a:pt x="2068" y="4196"/>
                    <a:pt x="1612" y="3375"/>
                  </a:cubicBezTo>
                  <a:cubicBezTo>
                    <a:pt x="1179" y="2567"/>
                    <a:pt x="801" y="1787"/>
                    <a:pt x="426" y="956"/>
                  </a:cubicBezTo>
                  <a:lnTo>
                    <a:pt x="426" y="956"/>
                  </a:lnTo>
                  <a:lnTo>
                    <a:pt x="2098" y="518"/>
                  </a:lnTo>
                  <a:cubicBezTo>
                    <a:pt x="2767" y="335"/>
                    <a:pt x="3375" y="183"/>
                    <a:pt x="3983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680" bIns="85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1" name="Google Shape;1079;p40"/>
            <p:cNvSpPr/>
            <p:nvPr/>
          </p:nvSpPr>
          <p:spPr>
            <a:xfrm>
              <a:off x="2516760" y="2091240"/>
              <a:ext cx="102960" cy="149040"/>
            </a:xfrm>
            <a:custGeom>
              <a:avLst/>
              <a:gdLst>
                <a:gd name="textAreaLeft" fmla="*/ 0 w 102960"/>
                <a:gd name="textAreaRight" fmla="*/ 103680 w 102960"/>
                <a:gd name="textAreaTop" fmla="*/ 0 h 149040"/>
                <a:gd name="textAreaBottom" fmla="*/ 149760 h 149040"/>
              </a:gdLst>
              <a:ahLst/>
              <a:rect l="textAreaLeft" t="textAreaTop" r="textAreaRight" b="textAreaBottom"/>
              <a:pathLst>
                <a:path w="4925" h="7113">
                  <a:moveTo>
                    <a:pt x="821" y="0"/>
                  </a:moveTo>
                  <a:lnTo>
                    <a:pt x="1" y="517"/>
                  </a:lnTo>
                  <a:lnTo>
                    <a:pt x="4134" y="7113"/>
                  </a:lnTo>
                  <a:lnTo>
                    <a:pt x="4925" y="662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c4594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880" bIns="74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2" name="Google Shape;1080;p40"/>
            <p:cNvSpPr/>
            <p:nvPr/>
          </p:nvSpPr>
          <p:spPr>
            <a:xfrm>
              <a:off x="2363400" y="2178720"/>
              <a:ext cx="327960" cy="230760"/>
            </a:xfrm>
            <a:custGeom>
              <a:avLst/>
              <a:gdLst>
                <a:gd name="textAreaLeft" fmla="*/ 0 w 327960"/>
                <a:gd name="textAreaRight" fmla="*/ 328680 w 327960"/>
                <a:gd name="textAreaTop" fmla="*/ 0 h 230760"/>
                <a:gd name="textAreaBottom" fmla="*/ 231480 h 230760"/>
              </a:gdLst>
              <a:ahLst/>
              <a:rect l="textAreaLeft" t="textAreaTop" r="textAreaRight" b="textAreaBottom"/>
              <a:pathLst>
                <a:path w="15594" h="10985">
                  <a:moveTo>
                    <a:pt x="9048" y="0"/>
                  </a:moveTo>
                  <a:cubicBezTo>
                    <a:pt x="9026" y="0"/>
                    <a:pt x="9008" y="4"/>
                    <a:pt x="8997" y="11"/>
                  </a:cubicBezTo>
                  <a:cubicBezTo>
                    <a:pt x="8784" y="163"/>
                    <a:pt x="8359" y="1683"/>
                    <a:pt x="8177" y="2352"/>
                  </a:cubicBezTo>
                  <a:cubicBezTo>
                    <a:pt x="5441" y="3203"/>
                    <a:pt x="2827" y="4175"/>
                    <a:pt x="91" y="4935"/>
                  </a:cubicBezTo>
                  <a:cubicBezTo>
                    <a:pt x="30" y="6698"/>
                    <a:pt x="0" y="8400"/>
                    <a:pt x="0" y="10163"/>
                  </a:cubicBezTo>
                  <a:lnTo>
                    <a:pt x="0" y="10984"/>
                  </a:lnTo>
                  <a:cubicBezTo>
                    <a:pt x="3313" y="9586"/>
                    <a:pt x="6414" y="7914"/>
                    <a:pt x="9727" y="6273"/>
                  </a:cubicBezTo>
                  <a:cubicBezTo>
                    <a:pt x="9818" y="6242"/>
                    <a:pt x="15593" y="3841"/>
                    <a:pt x="14377" y="2899"/>
                  </a:cubicBezTo>
                  <a:cubicBezTo>
                    <a:pt x="13240" y="1995"/>
                    <a:pt x="9586" y="0"/>
                    <a:pt x="9048" y="0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3" name="Google Shape;1081;p40"/>
            <p:cNvSpPr/>
            <p:nvPr/>
          </p:nvSpPr>
          <p:spPr>
            <a:xfrm>
              <a:off x="2046600" y="2149920"/>
              <a:ext cx="392040" cy="304200"/>
            </a:xfrm>
            <a:custGeom>
              <a:avLst/>
              <a:gdLst>
                <a:gd name="textAreaLeft" fmla="*/ 0 w 392040"/>
                <a:gd name="textAreaRight" fmla="*/ 392760 w 392040"/>
                <a:gd name="textAreaTop" fmla="*/ 0 h 304200"/>
                <a:gd name="textAreaBottom" fmla="*/ 304920 h 304200"/>
              </a:gdLst>
              <a:ahLst/>
              <a:rect l="textAreaLeft" t="textAreaTop" r="textAreaRight" b="textAreaBottom"/>
              <a:pathLst>
                <a:path w="18633" h="14473">
                  <a:moveTo>
                    <a:pt x="4985" y="0"/>
                  </a:moveTo>
                  <a:cubicBezTo>
                    <a:pt x="4985" y="0"/>
                    <a:pt x="0" y="11004"/>
                    <a:pt x="3800" y="13648"/>
                  </a:cubicBezTo>
                  <a:cubicBezTo>
                    <a:pt x="4664" y="14243"/>
                    <a:pt x="5824" y="14473"/>
                    <a:pt x="7101" y="14473"/>
                  </a:cubicBezTo>
                  <a:cubicBezTo>
                    <a:pt x="11436" y="14473"/>
                    <a:pt x="17113" y="11824"/>
                    <a:pt x="17113" y="11824"/>
                  </a:cubicBezTo>
                  <a:cubicBezTo>
                    <a:pt x="17113" y="11824"/>
                    <a:pt x="17873" y="11672"/>
                    <a:pt x="18238" y="11551"/>
                  </a:cubicBezTo>
                  <a:cubicBezTo>
                    <a:pt x="18633" y="11429"/>
                    <a:pt x="17964" y="5168"/>
                    <a:pt x="17964" y="5168"/>
                  </a:cubicBezTo>
                  <a:cubicBezTo>
                    <a:pt x="17964" y="5168"/>
                    <a:pt x="13339" y="6422"/>
                    <a:pt x="12785" y="6422"/>
                  </a:cubicBezTo>
                  <a:cubicBezTo>
                    <a:pt x="12760" y="6422"/>
                    <a:pt x="12744" y="6419"/>
                    <a:pt x="12736" y="6414"/>
                  </a:cubicBezTo>
                  <a:cubicBezTo>
                    <a:pt x="12712" y="6398"/>
                    <a:pt x="12684" y="6391"/>
                    <a:pt x="12653" y="6391"/>
                  </a:cubicBezTo>
                  <a:cubicBezTo>
                    <a:pt x="12455" y="6391"/>
                    <a:pt x="12159" y="6687"/>
                    <a:pt x="12159" y="6687"/>
                  </a:cubicBezTo>
                  <a:lnTo>
                    <a:pt x="12402" y="5472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rgbClr val="8ad0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" name="Google Shape;1082;p40"/>
            <p:cNvSpPr/>
            <p:nvPr/>
          </p:nvSpPr>
          <p:spPr>
            <a:xfrm>
              <a:off x="2212200" y="2291040"/>
              <a:ext cx="83160" cy="41760"/>
            </a:xfrm>
            <a:custGeom>
              <a:avLst/>
              <a:gdLst>
                <a:gd name="textAreaLeft" fmla="*/ 0 w 83160"/>
                <a:gd name="textAreaRight" fmla="*/ 83880 w 83160"/>
                <a:gd name="textAreaTop" fmla="*/ 0 h 41760"/>
                <a:gd name="textAreaBottom" fmla="*/ 42480 h 41760"/>
              </a:gdLst>
              <a:ahLst/>
              <a:rect l="textAreaLeft" t="textAreaTop" r="textAreaRight" b="textAreaBottom"/>
              <a:pathLst>
                <a:path w="3983" h="2007">
                  <a:moveTo>
                    <a:pt x="3983" y="0"/>
                  </a:moveTo>
                  <a:lnTo>
                    <a:pt x="3983" y="0"/>
                  </a:lnTo>
                  <a:cubicBezTo>
                    <a:pt x="3223" y="152"/>
                    <a:pt x="2554" y="456"/>
                    <a:pt x="1855" y="760"/>
                  </a:cubicBezTo>
                  <a:cubicBezTo>
                    <a:pt x="1520" y="912"/>
                    <a:pt x="1156" y="1095"/>
                    <a:pt x="882" y="1277"/>
                  </a:cubicBezTo>
                  <a:cubicBezTo>
                    <a:pt x="578" y="1520"/>
                    <a:pt x="274" y="1733"/>
                    <a:pt x="1" y="2007"/>
                  </a:cubicBezTo>
                  <a:lnTo>
                    <a:pt x="1034" y="1551"/>
                  </a:lnTo>
                  <a:lnTo>
                    <a:pt x="2037" y="1095"/>
                  </a:lnTo>
                  <a:cubicBezTo>
                    <a:pt x="2676" y="791"/>
                    <a:pt x="3375" y="456"/>
                    <a:pt x="3983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5" name="Google Shape;1083;p40"/>
            <p:cNvSpPr/>
            <p:nvPr/>
          </p:nvSpPr>
          <p:spPr>
            <a:xfrm>
              <a:off x="2202840" y="2303640"/>
              <a:ext cx="47520" cy="8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8280"/>
                <a:gd name="textAreaBottom" fmla="*/ 9000 h 8280"/>
              </a:gdLst>
              <a:ahLst/>
              <a:rect l="textAreaLeft" t="textAreaTop" r="textAreaRight" b="textAreaBottom"/>
              <a:pathLst>
                <a:path w="2281" h="424">
                  <a:moveTo>
                    <a:pt x="745" y="0"/>
                  </a:moveTo>
                  <a:cubicBezTo>
                    <a:pt x="488" y="0"/>
                    <a:pt x="232" y="21"/>
                    <a:pt x="1" y="79"/>
                  </a:cubicBezTo>
                  <a:cubicBezTo>
                    <a:pt x="366" y="322"/>
                    <a:pt x="761" y="353"/>
                    <a:pt x="1095" y="383"/>
                  </a:cubicBezTo>
                  <a:cubicBezTo>
                    <a:pt x="1259" y="408"/>
                    <a:pt x="1422" y="423"/>
                    <a:pt x="1586" y="423"/>
                  </a:cubicBezTo>
                  <a:cubicBezTo>
                    <a:pt x="1818" y="423"/>
                    <a:pt x="2049" y="394"/>
                    <a:pt x="2280" y="322"/>
                  </a:cubicBezTo>
                  <a:cubicBezTo>
                    <a:pt x="1946" y="140"/>
                    <a:pt x="1551" y="49"/>
                    <a:pt x="1186" y="18"/>
                  </a:cubicBezTo>
                  <a:cubicBezTo>
                    <a:pt x="1042" y="7"/>
                    <a:pt x="893" y="0"/>
                    <a:pt x="745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6" name="Google Shape;1084;p40"/>
            <p:cNvSpPr/>
            <p:nvPr/>
          </p:nvSpPr>
          <p:spPr>
            <a:xfrm>
              <a:off x="2142000" y="1906200"/>
              <a:ext cx="286920" cy="363600"/>
            </a:xfrm>
            <a:custGeom>
              <a:avLst/>
              <a:gdLst>
                <a:gd name="textAreaLeft" fmla="*/ 0 w 286920"/>
                <a:gd name="textAreaRight" fmla="*/ 287640 w 286920"/>
                <a:gd name="textAreaTop" fmla="*/ 0 h 363600"/>
                <a:gd name="textAreaBottom" fmla="*/ 364320 h 363600"/>
              </a:gdLst>
              <a:ahLst/>
              <a:rect l="textAreaLeft" t="textAreaTop" r="textAreaRight" b="textAreaBottom"/>
              <a:pathLst>
                <a:path w="13648" h="17287">
                  <a:moveTo>
                    <a:pt x="11531" y="0"/>
                  </a:moveTo>
                  <a:cubicBezTo>
                    <a:pt x="10158" y="0"/>
                    <a:pt x="7259" y="730"/>
                    <a:pt x="5806" y="1390"/>
                  </a:cubicBezTo>
                  <a:cubicBezTo>
                    <a:pt x="5441" y="1542"/>
                    <a:pt x="5137" y="1846"/>
                    <a:pt x="4924" y="2180"/>
                  </a:cubicBezTo>
                  <a:lnTo>
                    <a:pt x="0" y="11208"/>
                  </a:lnTo>
                  <a:lnTo>
                    <a:pt x="8237" y="17287"/>
                  </a:lnTo>
                  <a:lnTo>
                    <a:pt x="13648" y="5463"/>
                  </a:lnTo>
                  <a:cubicBezTo>
                    <a:pt x="13648" y="5463"/>
                    <a:pt x="13192" y="387"/>
                    <a:pt x="12037" y="53"/>
                  </a:cubicBezTo>
                  <a:cubicBezTo>
                    <a:pt x="11910" y="17"/>
                    <a:pt x="11737" y="0"/>
                    <a:pt x="11531" y="0"/>
                  </a:cubicBezTo>
                  <a:close/>
                </a:path>
              </a:pathLst>
            </a:custGeom>
            <a:solidFill>
              <a:srgbClr val="a5df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7" name="Google Shape;1085;p40"/>
            <p:cNvSpPr/>
            <p:nvPr/>
          </p:nvSpPr>
          <p:spPr>
            <a:xfrm>
              <a:off x="2322000" y="2119320"/>
              <a:ext cx="51120" cy="137160"/>
            </a:xfrm>
            <a:custGeom>
              <a:avLst/>
              <a:gdLst>
                <a:gd name="textAreaLeft" fmla="*/ 0 w 51120"/>
                <a:gd name="textAreaRight" fmla="*/ 51840 w 51120"/>
                <a:gd name="textAreaTop" fmla="*/ 0 h 137160"/>
                <a:gd name="textAreaBottom" fmla="*/ 137880 h 137160"/>
              </a:gdLst>
              <a:ahLst/>
              <a:rect l="textAreaLeft" t="textAreaTop" r="textAreaRight" b="textAreaBottom"/>
              <a:pathLst>
                <a:path w="2463" h="6536">
                  <a:moveTo>
                    <a:pt x="2462" y="0"/>
                  </a:moveTo>
                  <a:lnTo>
                    <a:pt x="2462" y="0"/>
                  </a:lnTo>
                  <a:cubicBezTo>
                    <a:pt x="1946" y="1034"/>
                    <a:pt x="1490" y="2098"/>
                    <a:pt x="1064" y="3192"/>
                  </a:cubicBezTo>
                  <a:cubicBezTo>
                    <a:pt x="639" y="4317"/>
                    <a:pt x="274" y="5411"/>
                    <a:pt x="0" y="6536"/>
                  </a:cubicBezTo>
                  <a:cubicBezTo>
                    <a:pt x="547" y="5532"/>
                    <a:pt x="1003" y="4469"/>
                    <a:pt x="1399" y="3344"/>
                  </a:cubicBezTo>
                  <a:cubicBezTo>
                    <a:pt x="1824" y="2250"/>
                    <a:pt x="2219" y="1156"/>
                    <a:pt x="2462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760" bIns="68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8" name="Google Shape;1086;p40"/>
            <p:cNvSpPr/>
            <p:nvPr/>
          </p:nvSpPr>
          <p:spPr>
            <a:xfrm>
              <a:off x="2416680" y="1902960"/>
              <a:ext cx="160920" cy="128880"/>
            </a:xfrm>
            <a:custGeom>
              <a:avLst/>
              <a:gdLst>
                <a:gd name="textAreaLeft" fmla="*/ 0 w 160920"/>
                <a:gd name="textAreaRight" fmla="*/ 161640 w 160920"/>
                <a:gd name="textAreaTop" fmla="*/ 0 h 128880"/>
                <a:gd name="textAreaBottom" fmla="*/ 129600 h 128880"/>
              </a:gdLst>
              <a:ahLst/>
              <a:rect l="textAreaLeft" t="textAreaTop" r="textAreaRight" b="textAreaBottom"/>
              <a:pathLst>
                <a:path w="7661" h="6141">
                  <a:moveTo>
                    <a:pt x="7661" y="1"/>
                  </a:moveTo>
                  <a:lnTo>
                    <a:pt x="7661" y="1"/>
                  </a:lnTo>
                  <a:cubicBezTo>
                    <a:pt x="7387" y="517"/>
                    <a:pt x="7174" y="1065"/>
                    <a:pt x="6901" y="1581"/>
                  </a:cubicBezTo>
                  <a:lnTo>
                    <a:pt x="6110" y="3192"/>
                  </a:lnTo>
                  <a:cubicBezTo>
                    <a:pt x="5837" y="3679"/>
                    <a:pt x="5533" y="4195"/>
                    <a:pt x="5229" y="4712"/>
                  </a:cubicBezTo>
                  <a:cubicBezTo>
                    <a:pt x="5077" y="4925"/>
                    <a:pt x="4925" y="5168"/>
                    <a:pt x="4743" y="5381"/>
                  </a:cubicBezTo>
                  <a:cubicBezTo>
                    <a:pt x="4565" y="5533"/>
                    <a:pt x="4387" y="5707"/>
                    <a:pt x="4263" y="5707"/>
                  </a:cubicBezTo>
                  <a:cubicBezTo>
                    <a:pt x="4238" y="5707"/>
                    <a:pt x="4216" y="5700"/>
                    <a:pt x="4196" y="5685"/>
                  </a:cubicBezTo>
                  <a:cubicBezTo>
                    <a:pt x="4013" y="5624"/>
                    <a:pt x="3770" y="5381"/>
                    <a:pt x="3588" y="5198"/>
                  </a:cubicBezTo>
                  <a:lnTo>
                    <a:pt x="3010" y="4499"/>
                  </a:lnTo>
                  <a:cubicBezTo>
                    <a:pt x="2645" y="4013"/>
                    <a:pt x="2311" y="3557"/>
                    <a:pt x="1946" y="3071"/>
                  </a:cubicBezTo>
                  <a:cubicBezTo>
                    <a:pt x="1612" y="2584"/>
                    <a:pt x="1308" y="2068"/>
                    <a:pt x="974" y="1581"/>
                  </a:cubicBezTo>
                  <a:lnTo>
                    <a:pt x="1" y="92"/>
                  </a:lnTo>
                  <a:lnTo>
                    <a:pt x="1" y="92"/>
                  </a:lnTo>
                  <a:cubicBezTo>
                    <a:pt x="518" y="1217"/>
                    <a:pt x="1095" y="2220"/>
                    <a:pt x="1733" y="3344"/>
                  </a:cubicBezTo>
                  <a:cubicBezTo>
                    <a:pt x="2037" y="3831"/>
                    <a:pt x="2372" y="4317"/>
                    <a:pt x="2706" y="4803"/>
                  </a:cubicBezTo>
                  <a:lnTo>
                    <a:pt x="3284" y="5502"/>
                  </a:lnTo>
                  <a:cubicBezTo>
                    <a:pt x="3527" y="5715"/>
                    <a:pt x="3709" y="5958"/>
                    <a:pt x="4044" y="6110"/>
                  </a:cubicBezTo>
                  <a:cubicBezTo>
                    <a:pt x="4074" y="6110"/>
                    <a:pt x="4165" y="6141"/>
                    <a:pt x="4196" y="6141"/>
                  </a:cubicBezTo>
                  <a:lnTo>
                    <a:pt x="4378" y="6141"/>
                  </a:lnTo>
                  <a:cubicBezTo>
                    <a:pt x="4439" y="6141"/>
                    <a:pt x="4500" y="6110"/>
                    <a:pt x="4530" y="6110"/>
                  </a:cubicBezTo>
                  <a:lnTo>
                    <a:pt x="4651" y="6019"/>
                  </a:lnTo>
                  <a:lnTo>
                    <a:pt x="4986" y="5685"/>
                  </a:lnTo>
                  <a:cubicBezTo>
                    <a:pt x="5199" y="5411"/>
                    <a:pt x="5381" y="5198"/>
                    <a:pt x="5533" y="4925"/>
                  </a:cubicBezTo>
                  <a:cubicBezTo>
                    <a:pt x="5837" y="4408"/>
                    <a:pt x="6141" y="3861"/>
                    <a:pt x="6354" y="3344"/>
                  </a:cubicBezTo>
                  <a:cubicBezTo>
                    <a:pt x="6870" y="2220"/>
                    <a:pt x="7266" y="1125"/>
                    <a:pt x="7661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0" bIns="64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9" name="Google Shape;1087;p40"/>
            <p:cNvSpPr/>
            <p:nvPr/>
          </p:nvSpPr>
          <p:spPr>
            <a:xfrm>
              <a:off x="2599200" y="1908000"/>
              <a:ext cx="306720" cy="342000"/>
            </a:xfrm>
            <a:custGeom>
              <a:avLst/>
              <a:gdLst>
                <a:gd name="textAreaLeft" fmla="*/ 0 w 306720"/>
                <a:gd name="textAreaRight" fmla="*/ 307440 w 306720"/>
                <a:gd name="textAreaTop" fmla="*/ 0 h 342000"/>
                <a:gd name="textAreaBottom" fmla="*/ 342720 h 342000"/>
              </a:gdLst>
              <a:ahLst/>
              <a:rect l="textAreaLeft" t="textAreaTop" r="textAreaRight" b="textAreaBottom"/>
              <a:pathLst>
                <a:path w="14591" h="16263">
                  <a:moveTo>
                    <a:pt x="4499" y="1"/>
                  </a:moveTo>
                  <a:lnTo>
                    <a:pt x="1" y="5016"/>
                  </a:lnTo>
                  <a:lnTo>
                    <a:pt x="4925" y="16263"/>
                  </a:lnTo>
                  <a:lnTo>
                    <a:pt x="14591" y="12767"/>
                  </a:lnTo>
                  <a:cubicBezTo>
                    <a:pt x="14591" y="12767"/>
                    <a:pt x="9758" y="4044"/>
                    <a:pt x="8299" y="2281"/>
                  </a:cubicBezTo>
                  <a:cubicBezTo>
                    <a:pt x="6870" y="548"/>
                    <a:pt x="4499" y="1"/>
                    <a:pt x="4499" y="1"/>
                  </a:cubicBezTo>
                  <a:close/>
                </a:path>
              </a:pathLst>
            </a:custGeom>
            <a:solidFill>
              <a:srgbClr val="a5df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0" name="Google Shape;1088;p40"/>
            <p:cNvSpPr/>
            <p:nvPr/>
          </p:nvSpPr>
          <p:spPr>
            <a:xfrm>
              <a:off x="2689560" y="2089080"/>
              <a:ext cx="10080" cy="23040"/>
            </a:xfrm>
            <a:custGeom>
              <a:avLst/>
              <a:gdLst>
                <a:gd name="textAreaLeft" fmla="*/ 0 w 10080"/>
                <a:gd name="textAreaRight" fmla="*/ 10800 w 10080"/>
                <a:gd name="textAreaTop" fmla="*/ 0 h 23040"/>
                <a:gd name="textAreaBottom" fmla="*/ 23760 h 23040"/>
              </a:gdLst>
              <a:ahLst/>
              <a:rect l="textAreaLeft" t="textAreaTop" r="textAreaRight" b="textAreaBottom"/>
              <a:pathLst>
                <a:path w="518" h="1126">
                  <a:moveTo>
                    <a:pt x="61" y="1"/>
                  </a:moveTo>
                  <a:cubicBezTo>
                    <a:pt x="1" y="244"/>
                    <a:pt x="31" y="457"/>
                    <a:pt x="61" y="639"/>
                  </a:cubicBezTo>
                  <a:cubicBezTo>
                    <a:pt x="152" y="822"/>
                    <a:pt x="274" y="974"/>
                    <a:pt x="456" y="1126"/>
                  </a:cubicBezTo>
                  <a:cubicBezTo>
                    <a:pt x="517" y="882"/>
                    <a:pt x="517" y="670"/>
                    <a:pt x="456" y="487"/>
                  </a:cubicBezTo>
                  <a:cubicBezTo>
                    <a:pt x="365" y="305"/>
                    <a:pt x="274" y="153"/>
                    <a:pt x="61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1" name="Google Shape;1089;p40"/>
            <p:cNvSpPr/>
            <p:nvPr/>
          </p:nvSpPr>
          <p:spPr>
            <a:xfrm>
              <a:off x="2519280" y="2090520"/>
              <a:ext cx="354600" cy="37224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372240"/>
                <a:gd name="textAreaBottom" fmla="*/ 372960 h 372240"/>
              </a:gdLst>
              <a:ahLst/>
              <a:rect l="textAreaLeft" t="textAreaTop" r="textAreaRight" b="textAreaBottom"/>
              <a:pathLst>
                <a:path w="16858" h="17702">
                  <a:moveTo>
                    <a:pt x="15929" y="1"/>
                  </a:moveTo>
                  <a:cubicBezTo>
                    <a:pt x="15897" y="1"/>
                    <a:pt x="15864" y="2"/>
                    <a:pt x="15831" y="6"/>
                  </a:cubicBezTo>
                  <a:lnTo>
                    <a:pt x="3886" y="1951"/>
                  </a:lnTo>
                  <a:cubicBezTo>
                    <a:pt x="3582" y="1981"/>
                    <a:pt x="3308" y="2255"/>
                    <a:pt x="3248" y="2559"/>
                  </a:cubicBezTo>
                  <a:lnTo>
                    <a:pt x="86" y="16723"/>
                  </a:lnTo>
                  <a:cubicBezTo>
                    <a:pt x="0" y="17239"/>
                    <a:pt x="401" y="17701"/>
                    <a:pt x="906" y="17701"/>
                  </a:cubicBezTo>
                  <a:cubicBezTo>
                    <a:pt x="936" y="17701"/>
                    <a:pt x="967" y="17699"/>
                    <a:pt x="998" y="17696"/>
                  </a:cubicBezTo>
                  <a:lnTo>
                    <a:pt x="12944" y="15751"/>
                  </a:lnTo>
                  <a:cubicBezTo>
                    <a:pt x="13248" y="15720"/>
                    <a:pt x="13521" y="15447"/>
                    <a:pt x="13582" y="15143"/>
                  </a:cubicBezTo>
                  <a:lnTo>
                    <a:pt x="16743" y="948"/>
                  </a:lnTo>
                  <a:cubicBezTo>
                    <a:pt x="16858" y="461"/>
                    <a:pt x="16459" y="1"/>
                    <a:pt x="15929" y="1"/>
                  </a:cubicBezTo>
                  <a:close/>
                </a:path>
              </a:pathLst>
            </a:custGeom>
            <a:solidFill>
              <a:srgbClr val="4566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2" name="Google Shape;1090;p40"/>
            <p:cNvSpPr/>
            <p:nvPr/>
          </p:nvSpPr>
          <p:spPr>
            <a:xfrm>
              <a:off x="2511000" y="2301840"/>
              <a:ext cx="264600" cy="164880"/>
            </a:xfrm>
            <a:custGeom>
              <a:avLst/>
              <a:gdLst>
                <a:gd name="textAreaLeft" fmla="*/ 0 w 264600"/>
                <a:gd name="textAreaRight" fmla="*/ 265320 w 264600"/>
                <a:gd name="textAreaTop" fmla="*/ 0 h 164880"/>
                <a:gd name="textAreaBottom" fmla="*/ 165600 h 164880"/>
              </a:gdLst>
              <a:ahLst/>
              <a:rect l="textAreaLeft" t="textAreaTop" r="textAreaRight" b="textAreaBottom"/>
              <a:pathLst>
                <a:path w="12584" h="7855">
                  <a:moveTo>
                    <a:pt x="12128" y="0"/>
                  </a:moveTo>
                  <a:cubicBezTo>
                    <a:pt x="9727" y="851"/>
                    <a:pt x="7295" y="1642"/>
                    <a:pt x="4955" y="2401"/>
                  </a:cubicBezTo>
                  <a:lnTo>
                    <a:pt x="4955" y="2371"/>
                  </a:lnTo>
                  <a:lnTo>
                    <a:pt x="4590" y="1733"/>
                  </a:lnTo>
                  <a:cubicBezTo>
                    <a:pt x="4529" y="1581"/>
                    <a:pt x="4407" y="1429"/>
                    <a:pt x="4256" y="1307"/>
                  </a:cubicBezTo>
                  <a:cubicBezTo>
                    <a:pt x="3978" y="1099"/>
                    <a:pt x="3473" y="768"/>
                    <a:pt x="2993" y="768"/>
                  </a:cubicBezTo>
                  <a:cubicBezTo>
                    <a:pt x="2841" y="768"/>
                    <a:pt x="2692" y="801"/>
                    <a:pt x="2553" y="882"/>
                  </a:cubicBezTo>
                  <a:cubicBezTo>
                    <a:pt x="2006" y="1216"/>
                    <a:pt x="3952" y="2888"/>
                    <a:pt x="3374" y="3101"/>
                  </a:cubicBezTo>
                  <a:cubicBezTo>
                    <a:pt x="3312" y="3120"/>
                    <a:pt x="3241" y="3129"/>
                    <a:pt x="3163" y="3129"/>
                  </a:cubicBezTo>
                  <a:cubicBezTo>
                    <a:pt x="2513" y="3129"/>
                    <a:pt x="1398" y="2523"/>
                    <a:pt x="1398" y="2523"/>
                  </a:cubicBezTo>
                  <a:cubicBezTo>
                    <a:pt x="1398" y="2523"/>
                    <a:pt x="426" y="3192"/>
                    <a:pt x="790" y="4316"/>
                  </a:cubicBezTo>
                  <a:cubicBezTo>
                    <a:pt x="790" y="4316"/>
                    <a:pt x="122" y="5015"/>
                    <a:pt x="334" y="5927"/>
                  </a:cubicBezTo>
                  <a:cubicBezTo>
                    <a:pt x="334" y="5927"/>
                    <a:pt x="0" y="6930"/>
                    <a:pt x="486" y="7143"/>
                  </a:cubicBezTo>
                  <a:cubicBezTo>
                    <a:pt x="486" y="7143"/>
                    <a:pt x="592" y="7855"/>
                    <a:pt x="1367" y="7855"/>
                  </a:cubicBezTo>
                  <a:cubicBezTo>
                    <a:pt x="1424" y="7855"/>
                    <a:pt x="1485" y="7851"/>
                    <a:pt x="1550" y="7842"/>
                  </a:cubicBezTo>
                  <a:cubicBezTo>
                    <a:pt x="1550" y="7842"/>
                    <a:pt x="4681" y="7356"/>
                    <a:pt x="6018" y="6444"/>
                  </a:cubicBezTo>
                  <a:cubicBezTo>
                    <a:pt x="8207" y="6079"/>
                    <a:pt x="10426" y="5745"/>
                    <a:pt x="12584" y="5380"/>
                  </a:cubicBezTo>
                  <a:cubicBezTo>
                    <a:pt x="12280" y="3617"/>
                    <a:pt x="12158" y="1794"/>
                    <a:pt x="12128" y="0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0" bIns="82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3" name="Google Shape;1091;p40"/>
            <p:cNvSpPr/>
            <p:nvPr/>
          </p:nvSpPr>
          <p:spPr>
            <a:xfrm>
              <a:off x="2724120" y="2181600"/>
              <a:ext cx="242640" cy="248400"/>
            </a:xfrm>
            <a:custGeom>
              <a:avLst/>
              <a:gdLst>
                <a:gd name="textAreaLeft" fmla="*/ 0 w 242640"/>
                <a:gd name="textAreaRight" fmla="*/ 243360 w 242640"/>
                <a:gd name="textAreaTop" fmla="*/ 0 h 248400"/>
                <a:gd name="textAreaBottom" fmla="*/ 249120 h 248400"/>
              </a:gdLst>
              <a:ahLst/>
              <a:rect l="textAreaLeft" t="textAreaTop" r="textAreaRight" b="textAreaBottom"/>
              <a:pathLst>
                <a:path w="11552" h="11817">
                  <a:moveTo>
                    <a:pt x="8147" y="1"/>
                  </a:moveTo>
                  <a:lnTo>
                    <a:pt x="6110" y="761"/>
                  </a:lnTo>
                  <a:lnTo>
                    <a:pt x="5259" y="4439"/>
                  </a:lnTo>
                  <a:lnTo>
                    <a:pt x="244" y="5958"/>
                  </a:lnTo>
                  <a:cubicBezTo>
                    <a:pt x="244" y="5958"/>
                    <a:pt x="1" y="11186"/>
                    <a:pt x="183" y="11734"/>
                  </a:cubicBezTo>
                  <a:cubicBezTo>
                    <a:pt x="203" y="11791"/>
                    <a:pt x="328" y="11817"/>
                    <a:pt x="534" y="11817"/>
                  </a:cubicBezTo>
                  <a:cubicBezTo>
                    <a:pt x="2186" y="11817"/>
                    <a:pt x="9086" y="10156"/>
                    <a:pt x="9788" y="9697"/>
                  </a:cubicBezTo>
                  <a:cubicBezTo>
                    <a:pt x="10670" y="9180"/>
                    <a:pt x="11551" y="5472"/>
                    <a:pt x="10244" y="3800"/>
                  </a:cubicBezTo>
                  <a:cubicBezTo>
                    <a:pt x="9515" y="2493"/>
                    <a:pt x="8846" y="1247"/>
                    <a:pt x="8147" y="1"/>
                  </a:cubicBezTo>
                  <a:close/>
                </a:path>
              </a:pathLst>
            </a:custGeom>
            <a:solidFill>
              <a:srgbClr val="8ad0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4" name="Google Shape;1092;p40"/>
            <p:cNvSpPr/>
            <p:nvPr/>
          </p:nvSpPr>
          <p:spPr>
            <a:xfrm>
              <a:off x="2830680" y="2266920"/>
              <a:ext cx="48600" cy="15480"/>
            </a:xfrm>
            <a:custGeom>
              <a:avLst/>
              <a:gdLst>
                <a:gd name="textAreaLeft" fmla="*/ 0 w 48600"/>
                <a:gd name="textAreaRight" fmla="*/ 49320 w 48600"/>
                <a:gd name="textAreaTop" fmla="*/ 0 h 15480"/>
                <a:gd name="textAreaBottom" fmla="*/ 16200 h 15480"/>
              </a:gdLst>
              <a:ahLst/>
              <a:rect l="textAreaLeft" t="textAreaTop" r="textAreaRight" b="textAreaBottom"/>
              <a:pathLst>
                <a:path w="2342" h="774">
                  <a:moveTo>
                    <a:pt x="1634" y="0"/>
                  </a:moveTo>
                  <a:cubicBezTo>
                    <a:pt x="1503" y="0"/>
                    <a:pt x="1368" y="14"/>
                    <a:pt x="1247" y="14"/>
                  </a:cubicBezTo>
                  <a:cubicBezTo>
                    <a:pt x="882" y="75"/>
                    <a:pt x="517" y="135"/>
                    <a:pt x="153" y="227"/>
                  </a:cubicBezTo>
                  <a:cubicBezTo>
                    <a:pt x="61" y="257"/>
                    <a:pt x="1" y="287"/>
                    <a:pt x="1" y="379"/>
                  </a:cubicBezTo>
                  <a:cubicBezTo>
                    <a:pt x="1" y="470"/>
                    <a:pt x="31" y="561"/>
                    <a:pt x="153" y="591"/>
                  </a:cubicBezTo>
                  <a:cubicBezTo>
                    <a:pt x="639" y="713"/>
                    <a:pt x="1125" y="774"/>
                    <a:pt x="1672" y="774"/>
                  </a:cubicBezTo>
                  <a:cubicBezTo>
                    <a:pt x="1414" y="636"/>
                    <a:pt x="1145" y="527"/>
                    <a:pt x="867" y="431"/>
                  </a:cubicBezTo>
                  <a:lnTo>
                    <a:pt x="867" y="431"/>
                  </a:lnTo>
                  <a:cubicBezTo>
                    <a:pt x="1007" y="401"/>
                    <a:pt x="1144" y="372"/>
                    <a:pt x="1277" y="348"/>
                  </a:cubicBezTo>
                  <a:cubicBezTo>
                    <a:pt x="1642" y="257"/>
                    <a:pt x="1976" y="166"/>
                    <a:pt x="2341" y="105"/>
                  </a:cubicBezTo>
                  <a:cubicBezTo>
                    <a:pt x="2192" y="55"/>
                    <a:pt x="2043" y="6"/>
                    <a:pt x="1911" y="6"/>
                  </a:cubicBezTo>
                  <a:cubicBezTo>
                    <a:pt x="1881" y="6"/>
                    <a:pt x="1852" y="8"/>
                    <a:pt x="1824" y="14"/>
                  </a:cubicBezTo>
                  <a:cubicBezTo>
                    <a:pt x="1764" y="4"/>
                    <a:pt x="1699" y="0"/>
                    <a:pt x="1634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5" name="Google Shape;1093;p40"/>
            <p:cNvSpPr/>
            <p:nvPr/>
          </p:nvSpPr>
          <p:spPr>
            <a:xfrm>
              <a:off x="2347560" y="1484280"/>
              <a:ext cx="340560" cy="347400"/>
            </a:xfrm>
            <a:custGeom>
              <a:avLst/>
              <a:gdLst>
                <a:gd name="textAreaLeft" fmla="*/ 0 w 340560"/>
                <a:gd name="textAreaRight" fmla="*/ 341280 w 340560"/>
                <a:gd name="textAreaTop" fmla="*/ 0 h 347400"/>
                <a:gd name="textAreaBottom" fmla="*/ 348120 h 347400"/>
              </a:gdLst>
              <a:ahLst/>
              <a:rect l="textAreaLeft" t="textAreaTop" r="textAreaRight" b="textAreaBottom"/>
              <a:pathLst>
                <a:path w="16194" h="16522">
                  <a:moveTo>
                    <a:pt x="9912" y="1"/>
                  </a:moveTo>
                  <a:cubicBezTo>
                    <a:pt x="9341" y="1"/>
                    <a:pt x="8753" y="52"/>
                    <a:pt x="8169" y="166"/>
                  </a:cubicBezTo>
                  <a:cubicBezTo>
                    <a:pt x="5159" y="714"/>
                    <a:pt x="2697" y="2720"/>
                    <a:pt x="2576" y="3966"/>
                  </a:cubicBezTo>
                  <a:cubicBezTo>
                    <a:pt x="2545" y="4422"/>
                    <a:pt x="2606" y="5516"/>
                    <a:pt x="2849" y="6853"/>
                  </a:cubicBezTo>
                  <a:cubicBezTo>
                    <a:pt x="2585" y="6748"/>
                    <a:pt x="2253" y="6665"/>
                    <a:pt x="1831" y="6665"/>
                  </a:cubicBezTo>
                  <a:cubicBezTo>
                    <a:pt x="1767" y="6665"/>
                    <a:pt x="1702" y="6667"/>
                    <a:pt x="1634" y="6671"/>
                  </a:cubicBezTo>
                  <a:cubicBezTo>
                    <a:pt x="0" y="6722"/>
                    <a:pt x="703" y="11552"/>
                    <a:pt x="2661" y="11552"/>
                  </a:cubicBezTo>
                  <a:cubicBezTo>
                    <a:pt x="3035" y="11552"/>
                    <a:pt x="3455" y="11376"/>
                    <a:pt x="3913" y="10957"/>
                  </a:cubicBezTo>
                  <a:cubicBezTo>
                    <a:pt x="4430" y="12446"/>
                    <a:pt x="5129" y="13814"/>
                    <a:pt x="6011" y="14696"/>
                  </a:cubicBezTo>
                  <a:cubicBezTo>
                    <a:pt x="6831" y="15516"/>
                    <a:pt x="7713" y="16003"/>
                    <a:pt x="8412" y="16246"/>
                  </a:cubicBezTo>
                  <a:cubicBezTo>
                    <a:pt x="9060" y="16462"/>
                    <a:pt x="9625" y="16522"/>
                    <a:pt x="10052" y="16522"/>
                  </a:cubicBezTo>
                  <a:cubicBezTo>
                    <a:pt x="10585" y="16522"/>
                    <a:pt x="10904" y="16428"/>
                    <a:pt x="10904" y="16428"/>
                  </a:cubicBezTo>
                  <a:lnTo>
                    <a:pt x="11451" y="16306"/>
                  </a:lnTo>
                  <a:cubicBezTo>
                    <a:pt x="11451" y="16306"/>
                    <a:pt x="12819" y="16215"/>
                    <a:pt x="14126" y="14817"/>
                  </a:cubicBezTo>
                  <a:cubicBezTo>
                    <a:pt x="14582" y="14331"/>
                    <a:pt x="15038" y="13723"/>
                    <a:pt x="15433" y="12902"/>
                  </a:cubicBezTo>
                  <a:cubicBezTo>
                    <a:pt x="15768" y="12142"/>
                    <a:pt x="15950" y="11139"/>
                    <a:pt x="16011" y="10075"/>
                  </a:cubicBezTo>
                  <a:cubicBezTo>
                    <a:pt x="16193" y="6793"/>
                    <a:pt x="15220" y="2689"/>
                    <a:pt x="14734" y="1717"/>
                  </a:cubicBezTo>
                  <a:cubicBezTo>
                    <a:pt x="14271" y="839"/>
                    <a:pt x="12225" y="1"/>
                    <a:pt x="9912" y="1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6" name="Google Shape;1094;p40"/>
            <p:cNvSpPr/>
            <p:nvPr/>
          </p:nvSpPr>
          <p:spPr>
            <a:xfrm>
              <a:off x="2375640" y="1651320"/>
              <a:ext cx="45360" cy="49320"/>
            </a:xfrm>
            <a:custGeom>
              <a:avLst/>
              <a:gdLst>
                <a:gd name="textAreaLeft" fmla="*/ 0 w 45360"/>
                <a:gd name="textAreaRight" fmla="*/ 46080 w 45360"/>
                <a:gd name="textAreaTop" fmla="*/ 0 h 49320"/>
                <a:gd name="textAreaBottom" fmla="*/ 50040 h 49320"/>
              </a:gdLst>
              <a:ahLst/>
              <a:rect l="textAreaLeft" t="textAreaTop" r="textAreaRight" b="textAreaBottom"/>
              <a:pathLst>
                <a:path w="2190" h="2380">
                  <a:moveTo>
                    <a:pt x="692" y="1"/>
                  </a:moveTo>
                  <a:cubicBezTo>
                    <a:pt x="653" y="1"/>
                    <a:pt x="615" y="3"/>
                    <a:pt x="578" y="9"/>
                  </a:cubicBezTo>
                  <a:cubicBezTo>
                    <a:pt x="335" y="69"/>
                    <a:pt x="122" y="252"/>
                    <a:pt x="61" y="465"/>
                  </a:cubicBezTo>
                  <a:cubicBezTo>
                    <a:pt x="1" y="708"/>
                    <a:pt x="31" y="921"/>
                    <a:pt x="61" y="1133"/>
                  </a:cubicBezTo>
                  <a:cubicBezTo>
                    <a:pt x="122" y="1316"/>
                    <a:pt x="183" y="1528"/>
                    <a:pt x="305" y="1680"/>
                  </a:cubicBezTo>
                  <a:cubicBezTo>
                    <a:pt x="213" y="1498"/>
                    <a:pt x="213" y="1316"/>
                    <a:pt x="213" y="1133"/>
                  </a:cubicBezTo>
                  <a:cubicBezTo>
                    <a:pt x="213" y="921"/>
                    <a:pt x="213" y="738"/>
                    <a:pt x="305" y="586"/>
                  </a:cubicBezTo>
                  <a:cubicBezTo>
                    <a:pt x="395" y="405"/>
                    <a:pt x="561" y="321"/>
                    <a:pt x="744" y="321"/>
                  </a:cubicBezTo>
                  <a:cubicBezTo>
                    <a:pt x="869" y="321"/>
                    <a:pt x="1002" y="360"/>
                    <a:pt x="1125" y="434"/>
                  </a:cubicBezTo>
                  <a:cubicBezTo>
                    <a:pt x="1429" y="617"/>
                    <a:pt x="1703" y="890"/>
                    <a:pt x="1855" y="1225"/>
                  </a:cubicBezTo>
                  <a:cubicBezTo>
                    <a:pt x="2007" y="1589"/>
                    <a:pt x="2037" y="1984"/>
                    <a:pt x="2068" y="2380"/>
                  </a:cubicBezTo>
                  <a:cubicBezTo>
                    <a:pt x="2128" y="1984"/>
                    <a:pt x="2189" y="1559"/>
                    <a:pt x="2037" y="1164"/>
                  </a:cubicBezTo>
                  <a:cubicBezTo>
                    <a:pt x="1885" y="738"/>
                    <a:pt x="1642" y="404"/>
                    <a:pt x="1247" y="161"/>
                  </a:cubicBezTo>
                  <a:cubicBezTo>
                    <a:pt x="1096" y="60"/>
                    <a:pt x="882" y="1"/>
                    <a:pt x="692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7" name="Google Shape;1095;p40"/>
            <p:cNvSpPr/>
            <p:nvPr/>
          </p:nvSpPr>
          <p:spPr>
            <a:xfrm>
              <a:off x="2392920" y="1667520"/>
              <a:ext cx="18000" cy="36000"/>
            </a:xfrm>
            <a:custGeom>
              <a:avLst/>
              <a:gdLst>
                <a:gd name="textAreaLeft" fmla="*/ 0 w 18000"/>
                <a:gd name="textAreaRight" fmla="*/ 18720 w 18000"/>
                <a:gd name="textAreaTop" fmla="*/ 0 h 36000"/>
                <a:gd name="textAreaBottom" fmla="*/ 36720 h 36000"/>
              </a:gdLst>
              <a:ahLst/>
              <a:rect l="textAreaLeft" t="textAreaTop" r="textAreaRight" b="textAreaBottom"/>
              <a:pathLst>
                <a:path w="882" h="1748">
                  <a:moveTo>
                    <a:pt x="646" y="0"/>
                  </a:moveTo>
                  <a:cubicBezTo>
                    <a:pt x="523" y="0"/>
                    <a:pt x="393" y="48"/>
                    <a:pt x="304" y="136"/>
                  </a:cubicBezTo>
                  <a:cubicBezTo>
                    <a:pt x="122" y="288"/>
                    <a:pt x="61" y="531"/>
                    <a:pt x="61" y="714"/>
                  </a:cubicBezTo>
                  <a:cubicBezTo>
                    <a:pt x="0" y="896"/>
                    <a:pt x="61" y="1078"/>
                    <a:pt x="122" y="1291"/>
                  </a:cubicBezTo>
                  <a:cubicBezTo>
                    <a:pt x="213" y="1474"/>
                    <a:pt x="365" y="1656"/>
                    <a:pt x="517" y="1747"/>
                  </a:cubicBezTo>
                  <a:cubicBezTo>
                    <a:pt x="395" y="1595"/>
                    <a:pt x="365" y="1382"/>
                    <a:pt x="365" y="1200"/>
                  </a:cubicBezTo>
                  <a:lnTo>
                    <a:pt x="365" y="714"/>
                  </a:lnTo>
                  <a:cubicBezTo>
                    <a:pt x="365" y="562"/>
                    <a:pt x="395" y="410"/>
                    <a:pt x="456" y="288"/>
                  </a:cubicBezTo>
                  <a:cubicBezTo>
                    <a:pt x="547" y="167"/>
                    <a:pt x="699" y="75"/>
                    <a:pt x="882" y="75"/>
                  </a:cubicBezTo>
                  <a:cubicBezTo>
                    <a:pt x="818" y="25"/>
                    <a:pt x="734" y="0"/>
                    <a:pt x="646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8" name="Google Shape;1096;p40"/>
            <p:cNvSpPr/>
            <p:nvPr/>
          </p:nvSpPr>
          <p:spPr>
            <a:xfrm>
              <a:off x="2530800" y="1704960"/>
              <a:ext cx="56880" cy="31680"/>
            </a:xfrm>
            <a:custGeom>
              <a:avLst/>
              <a:gdLst>
                <a:gd name="textAreaLeft" fmla="*/ 0 w 56880"/>
                <a:gd name="textAreaRight" fmla="*/ 57600 w 56880"/>
                <a:gd name="textAreaTop" fmla="*/ 0 h 31680"/>
                <a:gd name="textAreaBottom" fmla="*/ 32400 h 31680"/>
              </a:gdLst>
              <a:ahLst/>
              <a:rect l="textAreaLeft" t="textAreaTop" r="textAreaRight" b="textAreaBottom"/>
              <a:pathLst>
                <a:path w="2736" h="1538">
                  <a:moveTo>
                    <a:pt x="485" y="1"/>
                  </a:moveTo>
                  <a:cubicBezTo>
                    <a:pt x="462" y="1"/>
                    <a:pt x="444" y="16"/>
                    <a:pt x="426" y="51"/>
                  </a:cubicBezTo>
                  <a:cubicBezTo>
                    <a:pt x="304" y="294"/>
                    <a:pt x="0" y="1085"/>
                    <a:pt x="973" y="1480"/>
                  </a:cubicBezTo>
                  <a:cubicBezTo>
                    <a:pt x="1088" y="1520"/>
                    <a:pt x="1207" y="1538"/>
                    <a:pt x="1326" y="1538"/>
                  </a:cubicBezTo>
                  <a:cubicBezTo>
                    <a:pt x="1835" y="1538"/>
                    <a:pt x="2355" y="1221"/>
                    <a:pt x="2675" y="1024"/>
                  </a:cubicBezTo>
                  <a:cubicBezTo>
                    <a:pt x="2736" y="963"/>
                    <a:pt x="2706" y="872"/>
                    <a:pt x="2645" y="872"/>
                  </a:cubicBezTo>
                  <a:cubicBezTo>
                    <a:pt x="2623" y="873"/>
                    <a:pt x="2600" y="873"/>
                    <a:pt x="2578" y="873"/>
                  </a:cubicBezTo>
                  <a:cubicBezTo>
                    <a:pt x="1603" y="873"/>
                    <a:pt x="756" y="229"/>
                    <a:pt x="547" y="21"/>
                  </a:cubicBezTo>
                  <a:cubicBezTo>
                    <a:pt x="522" y="8"/>
                    <a:pt x="5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9" name="Google Shape;1097;p40"/>
            <p:cNvSpPr/>
            <p:nvPr/>
          </p:nvSpPr>
          <p:spPr>
            <a:xfrm>
              <a:off x="2590200" y="1627920"/>
              <a:ext cx="18360" cy="83160"/>
            </a:xfrm>
            <a:custGeom>
              <a:avLst/>
              <a:gdLst>
                <a:gd name="textAreaLeft" fmla="*/ 0 w 18360"/>
                <a:gd name="textAreaRight" fmla="*/ 19080 w 18360"/>
                <a:gd name="textAreaTop" fmla="*/ 0 h 83160"/>
                <a:gd name="textAreaBottom" fmla="*/ 83880 h 83160"/>
              </a:gdLst>
              <a:ahLst/>
              <a:rect l="textAreaLeft" t="textAreaTop" r="textAreaRight" b="textAreaBottom"/>
              <a:pathLst>
                <a:path w="913" h="3982">
                  <a:moveTo>
                    <a:pt x="335" y="0"/>
                  </a:moveTo>
                  <a:lnTo>
                    <a:pt x="335" y="0"/>
                  </a:lnTo>
                  <a:cubicBezTo>
                    <a:pt x="122" y="730"/>
                    <a:pt x="152" y="1489"/>
                    <a:pt x="365" y="2189"/>
                  </a:cubicBezTo>
                  <a:cubicBezTo>
                    <a:pt x="487" y="2553"/>
                    <a:pt x="608" y="2888"/>
                    <a:pt x="578" y="3192"/>
                  </a:cubicBezTo>
                  <a:cubicBezTo>
                    <a:pt x="517" y="3496"/>
                    <a:pt x="304" y="3769"/>
                    <a:pt x="0" y="3982"/>
                  </a:cubicBezTo>
                  <a:cubicBezTo>
                    <a:pt x="335" y="3860"/>
                    <a:pt x="669" y="3648"/>
                    <a:pt x="790" y="3222"/>
                  </a:cubicBezTo>
                  <a:cubicBezTo>
                    <a:pt x="912" y="2796"/>
                    <a:pt x="790" y="2432"/>
                    <a:pt x="669" y="2097"/>
                  </a:cubicBezTo>
                  <a:cubicBezTo>
                    <a:pt x="456" y="1398"/>
                    <a:pt x="335" y="730"/>
                    <a:pt x="335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760" bIns="41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0" name="Google Shape;1098;p40"/>
            <p:cNvSpPr/>
            <p:nvPr/>
          </p:nvSpPr>
          <p:spPr>
            <a:xfrm>
              <a:off x="2531880" y="1645200"/>
              <a:ext cx="23040" cy="31320"/>
            </a:xfrm>
            <a:custGeom>
              <a:avLst/>
              <a:gdLst>
                <a:gd name="textAreaLeft" fmla="*/ 0 w 23040"/>
                <a:gd name="textAreaRight" fmla="*/ 23760 w 23040"/>
                <a:gd name="textAreaTop" fmla="*/ 0 h 31320"/>
                <a:gd name="textAreaBottom" fmla="*/ 32040 h 31320"/>
              </a:gdLst>
              <a:ahLst/>
              <a:rect l="textAreaLeft" t="textAreaTop" r="textAreaRight" b="textAreaBottom"/>
              <a:pathLst>
                <a:path w="1125" h="1521">
                  <a:moveTo>
                    <a:pt x="547" y="1"/>
                  </a:moveTo>
                  <a:cubicBezTo>
                    <a:pt x="243" y="1"/>
                    <a:pt x="0" y="365"/>
                    <a:pt x="0" y="761"/>
                  </a:cubicBezTo>
                  <a:cubicBezTo>
                    <a:pt x="0" y="1186"/>
                    <a:pt x="243" y="1521"/>
                    <a:pt x="547" y="1521"/>
                  </a:cubicBezTo>
                  <a:cubicBezTo>
                    <a:pt x="851" y="1521"/>
                    <a:pt x="1125" y="1186"/>
                    <a:pt x="1125" y="761"/>
                  </a:cubicBezTo>
                  <a:cubicBezTo>
                    <a:pt x="1125" y="365"/>
                    <a:pt x="912" y="1"/>
                    <a:pt x="547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1" name="Google Shape;1099;p40"/>
            <p:cNvSpPr/>
            <p:nvPr/>
          </p:nvSpPr>
          <p:spPr>
            <a:xfrm>
              <a:off x="2538360" y="1641600"/>
              <a:ext cx="25560" cy="12240"/>
            </a:xfrm>
            <a:custGeom>
              <a:avLst/>
              <a:gdLst>
                <a:gd name="textAreaLeft" fmla="*/ 0 w 25560"/>
                <a:gd name="textAreaRight" fmla="*/ 26280 w 25560"/>
                <a:gd name="textAreaTop" fmla="*/ 0 h 12240"/>
                <a:gd name="textAreaBottom" fmla="*/ 12960 h 12240"/>
              </a:gdLst>
              <a:ahLst/>
              <a:rect l="textAreaLeft" t="textAreaTop" r="textAreaRight" b="textAreaBottom"/>
              <a:pathLst>
                <a:path w="1247" h="608">
                  <a:moveTo>
                    <a:pt x="1144" y="1"/>
                  </a:moveTo>
                  <a:cubicBezTo>
                    <a:pt x="1125" y="1"/>
                    <a:pt x="1110" y="9"/>
                    <a:pt x="1094" y="24"/>
                  </a:cubicBezTo>
                  <a:lnTo>
                    <a:pt x="1064" y="85"/>
                  </a:lnTo>
                  <a:cubicBezTo>
                    <a:pt x="1003" y="85"/>
                    <a:pt x="973" y="145"/>
                    <a:pt x="882" y="145"/>
                  </a:cubicBezTo>
                  <a:cubicBezTo>
                    <a:pt x="851" y="176"/>
                    <a:pt x="790" y="176"/>
                    <a:pt x="699" y="176"/>
                  </a:cubicBezTo>
                  <a:cubicBezTo>
                    <a:pt x="608" y="176"/>
                    <a:pt x="456" y="176"/>
                    <a:pt x="304" y="145"/>
                  </a:cubicBezTo>
                  <a:lnTo>
                    <a:pt x="213" y="145"/>
                  </a:lnTo>
                  <a:cubicBezTo>
                    <a:pt x="91" y="176"/>
                    <a:pt x="0" y="297"/>
                    <a:pt x="31" y="419"/>
                  </a:cubicBezTo>
                  <a:cubicBezTo>
                    <a:pt x="57" y="525"/>
                    <a:pt x="152" y="607"/>
                    <a:pt x="256" y="607"/>
                  </a:cubicBezTo>
                  <a:cubicBezTo>
                    <a:pt x="272" y="607"/>
                    <a:pt x="288" y="605"/>
                    <a:pt x="304" y="601"/>
                  </a:cubicBezTo>
                  <a:cubicBezTo>
                    <a:pt x="456" y="601"/>
                    <a:pt x="638" y="571"/>
                    <a:pt x="790" y="480"/>
                  </a:cubicBezTo>
                  <a:cubicBezTo>
                    <a:pt x="851" y="480"/>
                    <a:pt x="942" y="419"/>
                    <a:pt x="1003" y="389"/>
                  </a:cubicBezTo>
                  <a:cubicBezTo>
                    <a:pt x="1094" y="297"/>
                    <a:pt x="1155" y="267"/>
                    <a:pt x="1216" y="115"/>
                  </a:cubicBezTo>
                  <a:cubicBezTo>
                    <a:pt x="1246" y="115"/>
                    <a:pt x="1216" y="85"/>
                    <a:pt x="1216" y="24"/>
                  </a:cubicBezTo>
                  <a:cubicBezTo>
                    <a:pt x="1186" y="9"/>
                    <a:pt x="1163" y="1"/>
                    <a:pt x="1144" y="1"/>
                  </a:cubicBezTo>
                  <a:close/>
                </a:path>
              </a:pathLst>
            </a:custGeom>
            <a:solidFill>
              <a:srgbClr val="5e2b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2" name="Google Shape;1100;p40"/>
            <p:cNvSpPr/>
            <p:nvPr/>
          </p:nvSpPr>
          <p:spPr>
            <a:xfrm>
              <a:off x="2621160" y="1645200"/>
              <a:ext cx="23760" cy="31320"/>
            </a:xfrm>
            <a:custGeom>
              <a:avLst/>
              <a:gdLst>
                <a:gd name="textAreaLeft" fmla="*/ 0 w 23760"/>
                <a:gd name="textAreaRight" fmla="*/ 24480 w 23760"/>
                <a:gd name="textAreaTop" fmla="*/ 0 h 31320"/>
                <a:gd name="textAreaBottom" fmla="*/ 32040 h 31320"/>
              </a:gdLst>
              <a:ahLst/>
              <a:rect l="textAreaLeft" t="textAreaTop" r="textAreaRight" b="textAreaBottom"/>
              <a:pathLst>
                <a:path w="1156" h="1521">
                  <a:moveTo>
                    <a:pt x="578" y="1"/>
                  </a:moveTo>
                  <a:cubicBezTo>
                    <a:pt x="274" y="1"/>
                    <a:pt x="0" y="365"/>
                    <a:pt x="0" y="761"/>
                  </a:cubicBezTo>
                  <a:cubicBezTo>
                    <a:pt x="0" y="1186"/>
                    <a:pt x="274" y="1521"/>
                    <a:pt x="578" y="1521"/>
                  </a:cubicBezTo>
                  <a:cubicBezTo>
                    <a:pt x="882" y="1521"/>
                    <a:pt x="1155" y="1186"/>
                    <a:pt x="1155" y="761"/>
                  </a:cubicBezTo>
                  <a:cubicBezTo>
                    <a:pt x="1155" y="36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3" name="Google Shape;1101;p40"/>
            <p:cNvSpPr/>
            <p:nvPr/>
          </p:nvSpPr>
          <p:spPr>
            <a:xfrm>
              <a:off x="2628720" y="1641600"/>
              <a:ext cx="24840" cy="12240"/>
            </a:xfrm>
            <a:custGeom>
              <a:avLst/>
              <a:gdLst>
                <a:gd name="textAreaLeft" fmla="*/ 0 w 24840"/>
                <a:gd name="textAreaRight" fmla="*/ 25560 w 24840"/>
                <a:gd name="textAreaTop" fmla="*/ 0 h 12240"/>
                <a:gd name="textAreaBottom" fmla="*/ 12960 h 12240"/>
              </a:gdLst>
              <a:ahLst/>
              <a:rect l="textAreaLeft" t="textAreaTop" r="textAreaRight" b="textAreaBottom"/>
              <a:pathLst>
                <a:path w="1217" h="608">
                  <a:moveTo>
                    <a:pt x="1145" y="1"/>
                  </a:moveTo>
                  <a:cubicBezTo>
                    <a:pt x="1126" y="1"/>
                    <a:pt x="1110" y="9"/>
                    <a:pt x="1095" y="24"/>
                  </a:cubicBezTo>
                  <a:lnTo>
                    <a:pt x="1065" y="85"/>
                  </a:lnTo>
                  <a:cubicBezTo>
                    <a:pt x="1034" y="85"/>
                    <a:pt x="974" y="145"/>
                    <a:pt x="913" y="145"/>
                  </a:cubicBezTo>
                  <a:cubicBezTo>
                    <a:pt x="882" y="176"/>
                    <a:pt x="791" y="176"/>
                    <a:pt x="730" y="176"/>
                  </a:cubicBezTo>
                  <a:cubicBezTo>
                    <a:pt x="609" y="176"/>
                    <a:pt x="457" y="176"/>
                    <a:pt x="305" y="145"/>
                  </a:cubicBezTo>
                  <a:lnTo>
                    <a:pt x="214" y="145"/>
                  </a:lnTo>
                  <a:cubicBezTo>
                    <a:pt x="122" y="176"/>
                    <a:pt x="1" y="297"/>
                    <a:pt x="31" y="419"/>
                  </a:cubicBezTo>
                  <a:cubicBezTo>
                    <a:pt x="58" y="525"/>
                    <a:pt x="153" y="607"/>
                    <a:pt x="257" y="607"/>
                  </a:cubicBezTo>
                  <a:cubicBezTo>
                    <a:pt x="273" y="607"/>
                    <a:pt x="289" y="605"/>
                    <a:pt x="305" y="601"/>
                  </a:cubicBezTo>
                  <a:cubicBezTo>
                    <a:pt x="457" y="601"/>
                    <a:pt x="639" y="571"/>
                    <a:pt x="791" y="480"/>
                  </a:cubicBezTo>
                  <a:cubicBezTo>
                    <a:pt x="882" y="480"/>
                    <a:pt x="943" y="419"/>
                    <a:pt x="1034" y="389"/>
                  </a:cubicBezTo>
                  <a:cubicBezTo>
                    <a:pt x="1095" y="297"/>
                    <a:pt x="1186" y="267"/>
                    <a:pt x="1217" y="115"/>
                  </a:cubicBezTo>
                  <a:lnTo>
                    <a:pt x="1217" y="24"/>
                  </a:lnTo>
                  <a:cubicBezTo>
                    <a:pt x="1186" y="9"/>
                    <a:pt x="1164" y="1"/>
                    <a:pt x="1145" y="1"/>
                  </a:cubicBezTo>
                  <a:close/>
                </a:path>
              </a:pathLst>
            </a:custGeom>
            <a:solidFill>
              <a:srgbClr val="5e2b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4" name="Google Shape;1102;p40"/>
            <p:cNvSpPr/>
            <p:nvPr/>
          </p:nvSpPr>
          <p:spPr>
            <a:xfrm>
              <a:off x="2502000" y="1600560"/>
              <a:ext cx="65880" cy="23400"/>
            </a:xfrm>
            <a:custGeom>
              <a:avLst/>
              <a:gdLst>
                <a:gd name="textAreaLeft" fmla="*/ 0 w 65880"/>
                <a:gd name="textAreaRight" fmla="*/ 66600 w 658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162" h="1137">
                  <a:moveTo>
                    <a:pt x="2189" y="0"/>
                  </a:moveTo>
                  <a:cubicBezTo>
                    <a:pt x="1915" y="0"/>
                    <a:pt x="1642" y="30"/>
                    <a:pt x="1429" y="122"/>
                  </a:cubicBezTo>
                  <a:cubicBezTo>
                    <a:pt x="1156" y="213"/>
                    <a:pt x="912" y="304"/>
                    <a:pt x="700" y="426"/>
                  </a:cubicBezTo>
                  <a:cubicBezTo>
                    <a:pt x="457" y="578"/>
                    <a:pt x="274" y="730"/>
                    <a:pt x="92" y="882"/>
                  </a:cubicBezTo>
                  <a:cubicBezTo>
                    <a:pt x="61" y="912"/>
                    <a:pt x="1" y="973"/>
                    <a:pt x="61" y="1034"/>
                  </a:cubicBezTo>
                  <a:cubicBezTo>
                    <a:pt x="84" y="1102"/>
                    <a:pt x="124" y="1136"/>
                    <a:pt x="181" y="1136"/>
                  </a:cubicBezTo>
                  <a:cubicBezTo>
                    <a:pt x="200" y="1136"/>
                    <a:pt x="221" y="1132"/>
                    <a:pt x="244" y="1125"/>
                  </a:cubicBezTo>
                  <a:cubicBezTo>
                    <a:pt x="426" y="1003"/>
                    <a:pt x="608" y="912"/>
                    <a:pt x="852" y="851"/>
                  </a:cubicBezTo>
                  <a:cubicBezTo>
                    <a:pt x="1064" y="760"/>
                    <a:pt x="1277" y="730"/>
                    <a:pt x="1490" y="699"/>
                  </a:cubicBezTo>
                  <a:cubicBezTo>
                    <a:pt x="1733" y="699"/>
                    <a:pt x="1915" y="669"/>
                    <a:pt x="2128" y="669"/>
                  </a:cubicBezTo>
                  <a:cubicBezTo>
                    <a:pt x="2371" y="669"/>
                    <a:pt x="2584" y="699"/>
                    <a:pt x="2797" y="699"/>
                  </a:cubicBezTo>
                  <a:cubicBezTo>
                    <a:pt x="2979" y="699"/>
                    <a:pt x="3101" y="608"/>
                    <a:pt x="3131" y="426"/>
                  </a:cubicBezTo>
                  <a:cubicBezTo>
                    <a:pt x="3162" y="274"/>
                    <a:pt x="3101" y="122"/>
                    <a:pt x="2949" y="91"/>
                  </a:cubicBezTo>
                  <a:cubicBezTo>
                    <a:pt x="2675" y="0"/>
                    <a:pt x="2432" y="0"/>
                    <a:pt x="2189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5" name="Google Shape;1103;p40"/>
            <p:cNvSpPr/>
            <p:nvPr/>
          </p:nvSpPr>
          <p:spPr>
            <a:xfrm>
              <a:off x="2558160" y="1603080"/>
              <a:ext cx="12600" cy="10800"/>
            </a:xfrm>
            <a:custGeom>
              <a:avLst/>
              <a:gdLst>
                <a:gd name="textAreaLeft" fmla="*/ 0 w 12600"/>
                <a:gd name="textAreaRight" fmla="*/ 13320 w 12600"/>
                <a:gd name="textAreaTop" fmla="*/ 0 h 10800"/>
                <a:gd name="textAreaBottom" fmla="*/ 11520 h 10800"/>
              </a:gdLst>
              <a:ahLst/>
              <a:rect l="textAreaLeft" t="textAreaTop" r="textAreaRight" b="textAreaBottom"/>
              <a:pathLst>
                <a:path w="639" h="554">
                  <a:moveTo>
                    <a:pt x="517" y="1"/>
                  </a:moveTo>
                  <a:cubicBezTo>
                    <a:pt x="517" y="31"/>
                    <a:pt x="517" y="92"/>
                    <a:pt x="487" y="122"/>
                  </a:cubicBezTo>
                  <a:cubicBezTo>
                    <a:pt x="487" y="153"/>
                    <a:pt x="456" y="183"/>
                    <a:pt x="426" y="183"/>
                  </a:cubicBezTo>
                  <a:cubicBezTo>
                    <a:pt x="335" y="244"/>
                    <a:pt x="274" y="244"/>
                    <a:pt x="183" y="244"/>
                  </a:cubicBezTo>
                  <a:lnTo>
                    <a:pt x="152" y="244"/>
                  </a:lnTo>
                  <a:cubicBezTo>
                    <a:pt x="61" y="274"/>
                    <a:pt x="0" y="335"/>
                    <a:pt x="31" y="426"/>
                  </a:cubicBezTo>
                  <a:cubicBezTo>
                    <a:pt x="57" y="479"/>
                    <a:pt x="129" y="554"/>
                    <a:pt x="187" y="554"/>
                  </a:cubicBezTo>
                  <a:cubicBezTo>
                    <a:pt x="196" y="554"/>
                    <a:pt x="205" y="552"/>
                    <a:pt x="213" y="548"/>
                  </a:cubicBezTo>
                  <a:cubicBezTo>
                    <a:pt x="335" y="487"/>
                    <a:pt x="456" y="457"/>
                    <a:pt x="517" y="396"/>
                  </a:cubicBezTo>
                  <a:cubicBezTo>
                    <a:pt x="608" y="305"/>
                    <a:pt x="639" y="183"/>
                    <a:pt x="608" y="92"/>
                  </a:cubicBezTo>
                  <a:cubicBezTo>
                    <a:pt x="578" y="31"/>
                    <a:pt x="517" y="31"/>
                    <a:pt x="517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6" name="Google Shape;1104;p40"/>
            <p:cNvSpPr/>
            <p:nvPr/>
          </p:nvSpPr>
          <p:spPr>
            <a:xfrm>
              <a:off x="2612880" y="1600560"/>
              <a:ext cx="65160" cy="23400"/>
            </a:xfrm>
            <a:custGeom>
              <a:avLst/>
              <a:gdLst>
                <a:gd name="textAreaLeft" fmla="*/ 0 w 65160"/>
                <a:gd name="textAreaRight" fmla="*/ 65880 w 6516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131" h="1137">
                  <a:moveTo>
                    <a:pt x="973" y="0"/>
                  </a:moveTo>
                  <a:cubicBezTo>
                    <a:pt x="699" y="0"/>
                    <a:pt x="486" y="0"/>
                    <a:pt x="213" y="91"/>
                  </a:cubicBezTo>
                  <a:cubicBezTo>
                    <a:pt x="61" y="122"/>
                    <a:pt x="0" y="274"/>
                    <a:pt x="30" y="426"/>
                  </a:cubicBezTo>
                  <a:cubicBezTo>
                    <a:pt x="122" y="608"/>
                    <a:pt x="213" y="699"/>
                    <a:pt x="365" y="699"/>
                  </a:cubicBezTo>
                  <a:cubicBezTo>
                    <a:pt x="578" y="699"/>
                    <a:pt x="790" y="669"/>
                    <a:pt x="1003" y="669"/>
                  </a:cubicBezTo>
                  <a:cubicBezTo>
                    <a:pt x="1246" y="669"/>
                    <a:pt x="1429" y="699"/>
                    <a:pt x="1672" y="699"/>
                  </a:cubicBezTo>
                  <a:cubicBezTo>
                    <a:pt x="1885" y="730"/>
                    <a:pt x="2067" y="760"/>
                    <a:pt x="2310" y="851"/>
                  </a:cubicBezTo>
                  <a:cubicBezTo>
                    <a:pt x="2523" y="912"/>
                    <a:pt x="2736" y="1003"/>
                    <a:pt x="2918" y="1125"/>
                  </a:cubicBezTo>
                  <a:cubicBezTo>
                    <a:pt x="2933" y="1132"/>
                    <a:pt x="2950" y="1136"/>
                    <a:pt x="2968" y="1136"/>
                  </a:cubicBezTo>
                  <a:cubicBezTo>
                    <a:pt x="3021" y="1136"/>
                    <a:pt x="3078" y="1102"/>
                    <a:pt x="3100" y="1034"/>
                  </a:cubicBezTo>
                  <a:cubicBezTo>
                    <a:pt x="3131" y="973"/>
                    <a:pt x="3100" y="912"/>
                    <a:pt x="3070" y="882"/>
                  </a:cubicBezTo>
                  <a:cubicBezTo>
                    <a:pt x="2888" y="730"/>
                    <a:pt x="2675" y="578"/>
                    <a:pt x="2462" y="426"/>
                  </a:cubicBezTo>
                  <a:cubicBezTo>
                    <a:pt x="2219" y="304"/>
                    <a:pt x="2006" y="213"/>
                    <a:pt x="1733" y="122"/>
                  </a:cubicBezTo>
                  <a:cubicBezTo>
                    <a:pt x="1520" y="30"/>
                    <a:pt x="1246" y="0"/>
                    <a:pt x="973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7" name="Google Shape;1105;p40"/>
            <p:cNvSpPr/>
            <p:nvPr/>
          </p:nvSpPr>
          <p:spPr>
            <a:xfrm>
              <a:off x="2609640" y="1603080"/>
              <a:ext cx="12600" cy="10800"/>
            </a:xfrm>
            <a:custGeom>
              <a:avLst/>
              <a:gdLst>
                <a:gd name="textAreaLeft" fmla="*/ 0 w 12600"/>
                <a:gd name="textAreaRight" fmla="*/ 13320 w 12600"/>
                <a:gd name="textAreaTop" fmla="*/ 0 h 10800"/>
                <a:gd name="textAreaBottom" fmla="*/ 11520 h 10800"/>
              </a:gdLst>
              <a:ahLst/>
              <a:rect l="textAreaLeft" t="textAreaTop" r="textAreaRight" b="textAreaBottom"/>
              <a:pathLst>
                <a:path w="639" h="554">
                  <a:moveTo>
                    <a:pt x="42" y="46"/>
                  </a:moveTo>
                  <a:cubicBezTo>
                    <a:pt x="38" y="46"/>
                    <a:pt x="30" y="61"/>
                    <a:pt x="30" y="92"/>
                  </a:cubicBezTo>
                  <a:cubicBezTo>
                    <a:pt x="46" y="61"/>
                    <a:pt x="46" y="46"/>
                    <a:pt x="42" y="46"/>
                  </a:cubicBezTo>
                  <a:close/>
                  <a:moveTo>
                    <a:pt x="122" y="1"/>
                  </a:moveTo>
                  <a:cubicBezTo>
                    <a:pt x="122" y="31"/>
                    <a:pt x="122" y="31"/>
                    <a:pt x="30" y="92"/>
                  </a:cubicBezTo>
                  <a:cubicBezTo>
                    <a:pt x="0" y="183"/>
                    <a:pt x="30" y="305"/>
                    <a:pt x="122" y="396"/>
                  </a:cubicBezTo>
                  <a:cubicBezTo>
                    <a:pt x="182" y="457"/>
                    <a:pt x="304" y="487"/>
                    <a:pt x="426" y="548"/>
                  </a:cubicBezTo>
                  <a:cubicBezTo>
                    <a:pt x="434" y="552"/>
                    <a:pt x="443" y="554"/>
                    <a:pt x="452" y="554"/>
                  </a:cubicBezTo>
                  <a:cubicBezTo>
                    <a:pt x="510" y="554"/>
                    <a:pt x="582" y="479"/>
                    <a:pt x="608" y="426"/>
                  </a:cubicBezTo>
                  <a:cubicBezTo>
                    <a:pt x="638" y="335"/>
                    <a:pt x="578" y="274"/>
                    <a:pt x="486" y="244"/>
                  </a:cubicBezTo>
                  <a:lnTo>
                    <a:pt x="456" y="244"/>
                  </a:lnTo>
                  <a:cubicBezTo>
                    <a:pt x="365" y="244"/>
                    <a:pt x="304" y="244"/>
                    <a:pt x="213" y="183"/>
                  </a:cubicBezTo>
                  <a:cubicBezTo>
                    <a:pt x="182" y="183"/>
                    <a:pt x="152" y="153"/>
                    <a:pt x="152" y="122"/>
                  </a:cubicBezTo>
                  <a:cubicBezTo>
                    <a:pt x="122" y="92"/>
                    <a:pt x="122" y="31"/>
                    <a:pt x="122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8" name="Google Shape;1106;p40"/>
            <p:cNvSpPr/>
            <p:nvPr/>
          </p:nvSpPr>
          <p:spPr>
            <a:xfrm>
              <a:off x="2566080" y="1635480"/>
              <a:ext cx="165240" cy="280080"/>
            </a:xfrm>
            <a:custGeom>
              <a:avLst/>
              <a:gdLst>
                <a:gd name="textAreaLeft" fmla="*/ 0 w 165240"/>
                <a:gd name="textAreaRight" fmla="*/ 165960 w 165240"/>
                <a:gd name="textAreaTop" fmla="*/ 0 h 280080"/>
                <a:gd name="textAreaBottom" fmla="*/ 280800 h 280080"/>
              </a:gdLst>
              <a:ahLst/>
              <a:rect l="textAreaLeft" t="textAreaTop" r="textAreaRight" b="textAreaBottom"/>
              <a:pathLst>
                <a:path w="7873" h="13315">
                  <a:moveTo>
                    <a:pt x="5593" y="1"/>
                  </a:moveTo>
                  <a:lnTo>
                    <a:pt x="5593" y="1"/>
                  </a:lnTo>
                  <a:cubicBezTo>
                    <a:pt x="5715" y="1004"/>
                    <a:pt x="5715" y="1977"/>
                    <a:pt x="5654" y="2949"/>
                  </a:cubicBezTo>
                  <a:cubicBezTo>
                    <a:pt x="5593" y="4013"/>
                    <a:pt x="5411" y="4986"/>
                    <a:pt x="5076" y="5746"/>
                  </a:cubicBezTo>
                  <a:cubicBezTo>
                    <a:pt x="4681" y="6597"/>
                    <a:pt x="4225" y="7235"/>
                    <a:pt x="3769" y="7691"/>
                  </a:cubicBezTo>
                  <a:cubicBezTo>
                    <a:pt x="2462" y="9059"/>
                    <a:pt x="1094" y="9180"/>
                    <a:pt x="1094" y="9180"/>
                  </a:cubicBezTo>
                  <a:lnTo>
                    <a:pt x="547" y="9271"/>
                  </a:lnTo>
                  <a:cubicBezTo>
                    <a:pt x="547" y="9271"/>
                    <a:pt x="334" y="9332"/>
                    <a:pt x="0" y="9363"/>
                  </a:cubicBezTo>
                  <a:lnTo>
                    <a:pt x="0" y="12129"/>
                  </a:lnTo>
                  <a:cubicBezTo>
                    <a:pt x="152" y="12129"/>
                    <a:pt x="334" y="12129"/>
                    <a:pt x="517" y="12159"/>
                  </a:cubicBezTo>
                  <a:lnTo>
                    <a:pt x="669" y="12159"/>
                  </a:lnTo>
                  <a:cubicBezTo>
                    <a:pt x="1885" y="12250"/>
                    <a:pt x="4499" y="12524"/>
                    <a:pt x="6079" y="12919"/>
                  </a:cubicBezTo>
                  <a:cubicBezTo>
                    <a:pt x="6079" y="12919"/>
                    <a:pt x="6596" y="13041"/>
                    <a:pt x="7234" y="13314"/>
                  </a:cubicBezTo>
                  <a:cubicBezTo>
                    <a:pt x="7538" y="12585"/>
                    <a:pt x="7599" y="11369"/>
                    <a:pt x="7690" y="10761"/>
                  </a:cubicBezTo>
                  <a:cubicBezTo>
                    <a:pt x="7842" y="9788"/>
                    <a:pt x="7873" y="8755"/>
                    <a:pt x="7812" y="7691"/>
                  </a:cubicBezTo>
                  <a:cubicBezTo>
                    <a:pt x="7690" y="6749"/>
                    <a:pt x="7447" y="5776"/>
                    <a:pt x="7234" y="4834"/>
                  </a:cubicBezTo>
                  <a:cubicBezTo>
                    <a:pt x="6839" y="3253"/>
                    <a:pt x="6018" y="1642"/>
                    <a:pt x="5593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9" name="Google Shape;1107;p40"/>
            <p:cNvSpPr/>
            <p:nvPr/>
          </p:nvSpPr>
          <p:spPr>
            <a:xfrm>
              <a:off x="2276280" y="1440360"/>
              <a:ext cx="407520" cy="480600"/>
            </a:xfrm>
            <a:custGeom>
              <a:avLst/>
              <a:gdLst>
                <a:gd name="textAreaLeft" fmla="*/ 0 w 407520"/>
                <a:gd name="textAreaRight" fmla="*/ 408240 w 407520"/>
                <a:gd name="textAreaTop" fmla="*/ 0 h 480600"/>
                <a:gd name="textAreaBottom" fmla="*/ 481320 h 480600"/>
              </a:gdLst>
              <a:ahLst/>
              <a:rect l="textAreaLeft" t="textAreaTop" r="textAreaRight" b="textAreaBottom"/>
              <a:pathLst>
                <a:path w="19363" h="22830">
                  <a:moveTo>
                    <a:pt x="14185" y="0"/>
                  </a:moveTo>
                  <a:cubicBezTo>
                    <a:pt x="12174" y="0"/>
                    <a:pt x="10177" y="731"/>
                    <a:pt x="8693" y="2099"/>
                  </a:cubicBezTo>
                  <a:cubicBezTo>
                    <a:pt x="8389" y="2403"/>
                    <a:pt x="8055" y="2707"/>
                    <a:pt x="7842" y="3072"/>
                  </a:cubicBezTo>
                  <a:cubicBezTo>
                    <a:pt x="7787" y="3067"/>
                    <a:pt x="7731" y="3065"/>
                    <a:pt x="7675" y="3065"/>
                  </a:cubicBezTo>
                  <a:cubicBezTo>
                    <a:pt x="7028" y="3065"/>
                    <a:pt x="6366" y="3379"/>
                    <a:pt x="5806" y="3771"/>
                  </a:cubicBezTo>
                  <a:cubicBezTo>
                    <a:pt x="4195" y="4896"/>
                    <a:pt x="2645" y="6872"/>
                    <a:pt x="3344" y="8695"/>
                  </a:cubicBezTo>
                  <a:cubicBezTo>
                    <a:pt x="3739" y="9881"/>
                    <a:pt x="3496" y="11188"/>
                    <a:pt x="3040" y="12343"/>
                  </a:cubicBezTo>
                  <a:cubicBezTo>
                    <a:pt x="2766" y="13011"/>
                    <a:pt x="2432" y="13650"/>
                    <a:pt x="2006" y="14258"/>
                  </a:cubicBezTo>
                  <a:cubicBezTo>
                    <a:pt x="1702" y="14714"/>
                    <a:pt x="1368" y="15139"/>
                    <a:pt x="1095" y="15595"/>
                  </a:cubicBezTo>
                  <a:cubicBezTo>
                    <a:pt x="0" y="17419"/>
                    <a:pt x="31" y="19729"/>
                    <a:pt x="487" y="21826"/>
                  </a:cubicBezTo>
                  <a:cubicBezTo>
                    <a:pt x="547" y="22161"/>
                    <a:pt x="639" y="22495"/>
                    <a:pt x="791" y="22829"/>
                  </a:cubicBezTo>
                  <a:cubicBezTo>
                    <a:pt x="2341" y="22191"/>
                    <a:pt x="4712" y="21461"/>
                    <a:pt x="7508" y="21401"/>
                  </a:cubicBezTo>
                  <a:lnTo>
                    <a:pt x="7508" y="13528"/>
                  </a:lnTo>
                  <a:cubicBezTo>
                    <a:pt x="7447" y="13376"/>
                    <a:pt x="7386" y="13224"/>
                    <a:pt x="7326" y="13072"/>
                  </a:cubicBezTo>
                  <a:lnTo>
                    <a:pt x="7326" y="13042"/>
                  </a:lnTo>
                  <a:cubicBezTo>
                    <a:pt x="6868" y="13461"/>
                    <a:pt x="6447" y="13637"/>
                    <a:pt x="6072" y="13637"/>
                  </a:cubicBezTo>
                  <a:cubicBezTo>
                    <a:pt x="4107" y="13637"/>
                    <a:pt x="3387" y="8807"/>
                    <a:pt x="5046" y="8756"/>
                  </a:cubicBezTo>
                  <a:cubicBezTo>
                    <a:pt x="5135" y="8751"/>
                    <a:pt x="5220" y="8748"/>
                    <a:pt x="5301" y="8748"/>
                  </a:cubicBezTo>
                  <a:cubicBezTo>
                    <a:pt x="5695" y="8748"/>
                    <a:pt x="6005" y="8807"/>
                    <a:pt x="6231" y="8908"/>
                  </a:cubicBezTo>
                  <a:cubicBezTo>
                    <a:pt x="6991" y="10245"/>
                    <a:pt x="8086" y="11644"/>
                    <a:pt x="8086" y="11644"/>
                  </a:cubicBezTo>
                  <a:cubicBezTo>
                    <a:pt x="8450" y="11249"/>
                    <a:pt x="9727" y="6750"/>
                    <a:pt x="9727" y="6750"/>
                  </a:cubicBezTo>
                  <a:lnTo>
                    <a:pt x="10183" y="7449"/>
                  </a:lnTo>
                  <a:cubicBezTo>
                    <a:pt x="10183" y="7449"/>
                    <a:pt x="13155" y="7314"/>
                    <a:pt x="15677" y="7314"/>
                  </a:cubicBezTo>
                  <a:cubicBezTo>
                    <a:pt x="16937" y="7314"/>
                    <a:pt x="18086" y="7348"/>
                    <a:pt x="18694" y="7449"/>
                  </a:cubicBezTo>
                  <a:cubicBezTo>
                    <a:pt x="18694" y="7449"/>
                    <a:pt x="18846" y="7054"/>
                    <a:pt x="18937" y="6659"/>
                  </a:cubicBezTo>
                  <a:cubicBezTo>
                    <a:pt x="18998" y="6932"/>
                    <a:pt x="19058" y="7236"/>
                    <a:pt x="19089" y="7510"/>
                  </a:cubicBezTo>
                  <a:cubicBezTo>
                    <a:pt x="19089" y="7297"/>
                    <a:pt x="19089" y="7145"/>
                    <a:pt x="19150" y="6963"/>
                  </a:cubicBezTo>
                  <a:cubicBezTo>
                    <a:pt x="19271" y="5929"/>
                    <a:pt x="19362" y="4835"/>
                    <a:pt x="19210" y="3741"/>
                  </a:cubicBezTo>
                  <a:cubicBezTo>
                    <a:pt x="19058" y="2677"/>
                    <a:pt x="18572" y="1552"/>
                    <a:pt x="17691" y="914"/>
                  </a:cubicBezTo>
                  <a:cubicBezTo>
                    <a:pt x="17204" y="580"/>
                    <a:pt x="16627" y="367"/>
                    <a:pt x="16049" y="215"/>
                  </a:cubicBezTo>
                  <a:cubicBezTo>
                    <a:pt x="15437" y="71"/>
                    <a:pt x="14810" y="0"/>
                    <a:pt x="14185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0" name="Google Shape;1108;p40"/>
            <p:cNvSpPr/>
            <p:nvPr/>
          </p:nvSpPr>
          <p:spPr>
            <a:xfrm>
              <a:off x="2328840" y="1436400"/>
              <a:ext cx="353520" cy="229320"/>
            </a:xfrm>
            <a:custGeom>
              <a:avLst/>
              <a:gdLst>
                <a:gd name="textAreaLeft" fmla="*/ 0 w 353520"/>
                <a:gd name="textAreaRight" fmla="*/ 354240 w 353520"/>
                <a:gd name="textAreaTop" fmla="*/ 0 h 229320"/>
                <a:gd name="textAreaBottom" fmla="*/ 230040 h 229320"/>
              </a:gdLst>
              <a:ahLst/>
              <a:rect l="textAreaLeft" t="textAreaTop" r="textAreaRight" b="textAreaBottom"/>
              <a:pathLst>
                <a:path w="16810" h="10918">
                  <a:moveTo>
                    <a:pt x="11844" y="0"/>
                  </a:moveTo>
                  <a:cubicBezTo>
                    <a:pt x="8218" y="0"/>
                    <a:pt x="5046" y="2529"/>
                    <a:pt x="5046" y="2529"/>
                  </a:cubicBezTo>
                  <a:cubicBezTo>
                    <a:pt x="4971" y="2517"/>
                    <a:pt x="4893" y="2511"/>
                    <a:pt x="4812" y="2511"/>
                  </a:cubicBezTo>
                  <a:cubicBezTo>
                    <a:pt x="3194" y="2511"/>
                    <a:pt x="535" y="4737"/>
                    <a:pt x="274" y="5751"/>
                  </a:cubicBezTo>
                  <a:cubicBezTo>
                    <a:pt x="1" y="6814"/>
                    <a:pt x="1004" y="10918"/>
                    <a:pt x="1004" y="10918"/>
                  </a:cubicBezTo>
                  <a:cubicBezTo>
                    <a:pt x="3432" y="9239"/>
                    <a:pt x="6362" y="8182"/>
                    <a:pt x="6385" y="8182"/>
                  </a:cubicBezTo>
                  <a:cubicBezTo>
                    <a:pt x="6385" y="8182"/>
                    <a:pt x="6385" y="8182"/>
                    <a:pt x="6384" y="8182"/>
                  </a:cubicBezTo>
                  <a:cubicBezTo>
                    <a:pt x="8689" y="7802"/>
                    <a:pt x="10862" y="7691"/>
                    <a:pt x="12613" y="7691"/>
                  </a:cubicBezTo>
                  <a:cubicBezTo>
                    <a:pt x="15064" y="7691"/>
                    <a:pt x="16688" y="7909"/>
                    <a:pt x="16688" y="7909"/>
                  </a:cubicBezTo>
                  <a:cubicBezTo>
                    <a:pt x="16749" y="6784"/>
                    <a:pt x="16810" y="5295"/>
                    <a:pt x="16749" y="4292"/>
                  </a:cubicBezTo>
                  <a:cubicBezTo>
                    <a:pt x="16688" y="2377"/>
                    <a:pt x="15351" y="644"/>
                    <a:pt x="13496" y="188"/>
                  </a:cubicBezTo>
                  <a:cubicBezTo>
                    <a:pt x="12941" y="57"/>
                    <a:pt x="12387" y="0"/>
                    <a:pt x="11844" y="0"/>
                  </a:cubicBezTo>
                  <a:close/>
                </a:path>
              </a:pathLst>
            </a:custGeom>
            <a:solidFill>
              <a:srgbClr val="8ad0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1" name="Google Shape;1109;p40"/>
            <p:cNvSpPr/>
            <p:nvPr/>
          </p:nvSpPr>
          <p:spPr>
            <a:xfrm>
              <a:off x="2334600" y="1554120"/>
              <a:ext cx="350280" cy="109800"/>
            </a:xfrm>
            <a:custGeom>
              <a:avLst/>
              <a:gdLst>
                <a:gd name="textAreaLeft" fmla="*/ 0 w 350280"/>
                <a:gd name="textAreaRight" fmla="*/ 351000 w 350280"/>
                <a:gd name="textAreaTop" fmla="*/ 0 h 109800"/>
                <a:gd name="textAreaBottom" fmla="*/ 110520 h 109800"/>
              </a:gdLst>
              <a:ahLst/>
              <a:rect l="textAreaLeft" t="textAreaTop" r="textAreaRight" b="textAreaBottom"/>
              <a:pathLst>
                <a:path w="16658" h="5247">
                  <a:moveTo>
                    <a:pt x="14623" y="1"/>
                  </a:moveTo>
                  <a:cubicBezTo>
                    <a:pt x="12111" y="1"/>
                    <a:pt x="7664" y="233"/>
                    <a:pt x="4043" y="1472"/>
                  </a:cubicBezTo>
                  <a:lnTo>
                    <a:pt x="243" y="2991"/>
                  </a:lnTo>
                  <a:cubicBezTo>
                    <a:pt x="91" y="3083"/>
                    <a:pt x="0" y="3235"/>
                    <a:pt x="31" y="3386"/>
                  </a:cubicBezTo>
                  <a:cubicBezTo>
                    <a:pt x="122" y="3812"/>
                    <a:pt x="274" y="4633"/>
                    <a:pt x="547" y="5058"/>
                  </a:cubicBezTo>
                  <a:cubicBezTo>
                    <a:pt x="591" y="5168"/>
                    <a:pt x="731" y="5247"/>
                    <a:pt x="863" y="5247"/>
                  </a:cubicBezTo>
                  <a:cubicBezTo>
                    <a:pt x="913" y="5247"/>
                    <a:pt x="962" y="5235"/>
                    <a:pt x="1003" y="5210"/>
                  </a:cubicBezTo>
                  <a:cubicBezTo>
                    <a:pt x="1976" y="4724"/>
                    <a:pt x="5745" y="2809"/>
                    <a:pt x="6262" y="2748"/>
                  </a:cubicBezTo>
                  <a:cubicBezTo>
                    <a:pt x="6776" y="2667"/>
                    <a:pt x="11359" y="2273"/>
                    <a:pt x="14889" y="2273"/>
                  </a:cubicBezTo>
                  <a:cubicBezTo>
                    <a:pt x="15326" y="2273"/>
                    <a:pt x="15746" y="2279"/>
                    <a:pt x="16140" y="2292"/>
                  </a:cubicBezTo>
                  <a:cubicBezTo>
                    <a:pt x="16353" y="2292"/>
                    <a:pt x="16444" y="2171"/>
                    <a:pt x="16505" y="1988"/>
                  </a:cubicBezTo>
                  <a:cubicBezTo>
                    <a:pt x="16536" y="1593"/>
                    <a:pt x="16657" y="894"/>
                    <a:pt x="16657" y="377"/>
                  </a:cubicBezTo>
                  <a:cubicBezTo>
                    <a:pt x="16657" y="195"/>
                    <a:pt x="16505" y="43"/>
                    <a:pt x="16292" y="43"/>
                  </a:cubicBezTo>
                  <a:cubicBezTo>
                    <a:pt x="15962" y="22"/>
                    <a:pt x="15380" y="1"/>
                    <a:pt x="14623" y="1"/>
                  </a:cubicBezTo>
                  <a:close/>
                </a:path>
              </a:pathLst>
            </a:custGeom>
            <a:solidFill>
              <a:srgbClr val="a5df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080" bIns="55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2" name="Google Shape;1110;p40"/>
            <p:cNvSpPr/>
            <p:nvPr/>
          </p:nvSpPr>
          <p:spPr>
            <a:xfrm>
              <a:off x="2396880" y="1489680"/>
              <a:ext cx="36000" cy="99720"/>
            </a:xfrm>
            <a:custGeom>
              <a:avLst/>
              <a:gdLst>
                <a:gd name="textAreaLeft" fmla="*/ 0 w 36000"/>
                <a:gd name="textAreaRight" fmla="*/ 36720 w 36000"/>
                <a:gd name="textAreaTop" fmla="*/ 0 h 99720"/>
                <a:gd name="textAreaBottom" fmla="*/ 100440 h 99720"/>
              </a:gdLst>
              <a:ahLst/>
              <a:rect l="textAreaLeft" t="textAreaTop" r="textAreaRight" b="textAreaBottom"/>
              <a:pathLst>
                <a:path w="1734" h="4773">
                  <a:moveTo>
                    <a:pt x="1733" y="1"/>
                  </a:moveTo>
                  <a:cubicBezTo>
                    <a:pt x="1277" y="61"/>
                    <a:pt x="882" y="396"/>
                    <a:pt x="639" y="791"/>
                  </a:cubicBezTo>
                  <a:cubicBezTo>
                    <a:pt x="365" y="1216"/>
                    <a:pt x="244" y="1672"/>
                    <a:pt x="183" y="2128"/>
                  </a:cubicBezTo>
                  <a:cubicBezTo>
                    <a:pt x="1" y="3040"/>
                    <a:pt x="122" y="3982"/>
                    <a:pt x="548" y="4773"/>
                  </a:cubicBezTo>
                  <a:cubicBezTo>
                    <a:pt x="396" y="3891"/>
                    <a:pt x="396" y="3010"/>
                    <a:pt x="548" y="2159"/>
                  </a:cubicBezTo>
                  <a:cubicBezTo>
                    <a:pt x="639" y="1733"/>
                    <a:pt x="700" y="1308"/>
                    <a:pt x="882" y="943"/>
                  </a:cubicBezTo>
                  <a:cubicBezTo>
                    <a:pt x="1034" y="548"/>
                    <a:pt x="1338" y="213"/>
                    <a:pt x="1733" y="1"/>
                  </a:cubicBezTo>
                  <a:close/>
                </a:path>
              </a:pathLst>
            </a:custGeom>
            <a:solidFill>
              <a:srgbClr val="354d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3" name="Google Shape;1111;p40"/>
            <p:cNvSpPr/>
            <p:nvPr/>
          </p:nvSpPr>
          <p:spPr>
            <a:xfrm>
              <a:off x="2347560" y="1590120"/>
              <a:ext cx="329760" cy="66600"/>
            </a:xfrm>
            <a:custGeom>
              <a:avLst/>
              <a:gdLst>
                <a:gd name="textAreaLeft" fmla="*/ 0 w 329760"/>
                <a:gd name="textAreaRight" fmla="*/ 330480 w 329760"/>
                <a:gd name="textAreaTop" fmla="*/ 0 h 66600"/>
                <a:gd name="textAreaBottom" fmla="*/ 67320 h 66600"/>
              </a:gdLst>
              <a:ahLst/>
              <a:rect l="textAreaLeft" t="textAreaTop" r="textAreaRight" b="textAreaBottom"/>
              <a:pathLst>
                <a:path w="15685" h="3193">
                  <a:moveTo>
                    <a:pt x="11581" y="1"/>
                  </a:moveTo>
                  <a:lnTo>
                    <a:pt x="7478" y="122"/>
                  </a:lnTo>
                  <a:cubicBezTo>
                    <a:pt x="6809" y="153"/>
                    <a:pt x="6171" y="183"/>
                    <a:pt x="5441" y="244"/>
                  </a:cubicBezTo>
                  <a:cubicBezTo>
                    <a:pt x="5198" y="274"/>
                    <a:pt x="5046" y="335"/>
                    <a:pt x="4894" y="426"/>
                  </a:cubicBezTo>
                  <a:lnTo>
                    <a:pt x="4438" y="639"/>
                  </a:lnTo>
                  <a:cubicBezTo>
                    <a:pt x="4134" y="791"/>
                    <a:pt x="3830" y="973"/>
                    <a:pt x="3526" y="1125"/>
                  </a:cubicBezTo>
                  <a:cubicBezTo>
                    <a:pt x="2371" y="1794"/>
                    <a:pt x="1186" y="2463"/>
                    <a:pt x="0" y="3192"/>
                  </a:cubicBezTo>
                  <a:lnTo>
                    <a:pt x="1854" y="2250"/>
                  </a:lnTo>
                  <a:lnTo>
                    <a:pt x="3678" y="1338"/>
                  </a:lnTo>
                  <a:lnTo>
                    <a:pt x="4590" y="913"/>
                  </a:lnTo>
                  <a:cubicBezTo>
                    <a:pt x="4742" y="882"/>
                    <a:pt x="4894" y="791"/>
                    <a:pt x="5046" y="730"/>
                  </a:cubicBezTo>
                  <a:cubicBezTo>
                    <a:pt x="5198" y="639"/>
                    <a:pt x="5350" y="578"/>
                    <a:pt x="5471" y="578"/>
                  </a:cubicBezTo>
                  <a:cubicBezTo>
                    <a:pt x="6110" y="517"/>
                    <a:pt x="6809" y="517"/>
                    <a:pt x="7478" y="487"/>
                  </a:cubicBezTo>
                  <a:cubicBezTo>
                    <a:pt x="8845" y="457"/>
                    <a:pt x="10213" y="396"/>
                    <a:pt x="11581" y="305"/>
                  </a:cubicBezTo>
                  <a:lnTo>
                    <a:pt x="13648" y="183"/>
                  </a:lnTo>
                  <a:cubicBezTo>
                    <a:pt x="14317" y="153"/>
                    <a:pt x="15016" y="122"/>
                    <a:pt x="15684" y="31"/>
                  </a:cubicBezTo>
                  <a:cubicBezTo>
                    <a:pt x="15016" y="1"/>
                    <a:pt x="14317" y="1"/>
                    <a:pt x="13648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480" bIns="33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004" name="Google Shape;1112;p40"/>
          <p:cNvGrpSpPr/>
          <p:nvPr/>
        </p:nvGrpSpPr>
        <p:grpSpPr>
          <a:xfrm>
            <a:off x="3262320" y="1479960"/>
            <a:ext cx="1131480" cy="3032640"/>
            <a:chOff x="3262320" y="1479960"/>
            <a:chExt cx="1131480" cy="3032640"/>
          </a:xfrm>
        </p:grpSpPr>
        <p:sp>
          <p:nvSpPr>
            <p:cNvPr id="1005" name="Google Shape;1113;p40"/>
            <p:cNvSpPr/>
            <p:nvPr/>
          </p:nvSpPr>
          <p:spPr>
            <a:xfrm>
              <a:off x="3987720" y="4242960"/>
              <a:ext cx="306000" cy="248400"/>
            </a:xfrm>
            <a:custGeom>
              <a:avLst/>
              <a:gdLst>
                <a:gd name="textAreaLeft" fmla="*/ 0 w 306000"/>
                <a:gd name="textAreaRight" fmla="*/ 306720 w 306000"/>
                <a:gd name="textAreaTop" fmla="*/ 0 h 248400"/>
                <a:gd name="textAreaBottom" fmla="*/ 249120 h 248400"/>
              </a:gdLst>
              <a:ahLst/>
              <a:rect l="textAreaLeft" t="textAreaTop" r="textAreaRight" b="textAreaBottom"/>
              <a:pathLst>
                <a:path w="14560" h="11825">
                  <a:moveTo>
                    <a:pt x="0" y="1"/>
                  </a:moveTo>
                  <a:cubicBezTo>
                    <a:pt x="547" y="1946"/>
                    <a:pt x="1034" y="3557"/>
                    <a:pt x="1398" y="4712"/>
                  </a:cubicBezTo>
                  <a:cubicBezTo>
                    <a:pt x="1854" y="6141"/>
                    <a:pt x="1733" y="7600"/>
                    <a:pt x="1216" y="8968"/>
                  </a:cubicBezTo>
                  <a:cubicBezTo>
                    <a:pt x="1216" y="9028"/>
                    <a:pt x="1186" y="9059"/>
                    <a:pt x="1186" y="9089"/>
                  </a:cubicBezTo>
                  <a:cubicBezTo>
                    <a:pt x="942" y="10092"/>
                    <a:pt x="973" y="10761"/>
                    <a:pt x="1125" y="11186"/>
                  </a:cubicBezTo>
                  <a:cubicBezTo>
                    <a:pt x="1246" y="11551"/>
                    <a:pt x="1581" y="11825"/>
                    <a:pt x="1976" y="11825"/>
                  </a:cubicBezTo>
                  <a:lnTo>
                    <a:pt x="14560" y="11825"/>
                  </a:lnTo>
                  <a:lnTo>
                    <a:pt x="14560" y="11156"/>
                  </a:lnTo>
                  <a:cubicBezTo>
                    <a:pt x="10061" y="10092"/>
                    <a:pt x="8329" y="8208"/>
                    <a:pt x="7538" y="7296"/>
                  </a:cubicBezTo>
                  <a:lnTo>
                    <a:pt x="7022" y="1"/>
                  </a:ln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6" name="Google Shape;1114;p40"/>
            <p:cNvSpPr/>
            <p:nvPr/>
          </p:nvSpPr>
          <p:spPr>
            <a:xfrm>
              <a:off x="4006800" y="4385880"/>
              <a:ext cx="354960" cy="126720"/>
            </a:xfrm>
            <a:custGeom>
              <a:avLst/>
              <a:gdLst>
                <a:gd name="textAreaLeft" fmla="*/ 0 w 354960"/>
                <a:gd name="textAreaRight" fmla="*/ 355680 w 354960"/>
                <a:gd name="textAreaTop" fmla="*/ 0 h 126720"/>
                <a:gd name="textAreaBottom" fmla="*/ 127440 h 126720"/>
              </a:gdLst>
              <a:ahLst/>
              <a:rect l="textAreaLeft" t="textAreaTop" r="textAreaRight" b="textAreaBottom"/>
              <a:pathLst>
                <a:path w="16870" h="6051">
                  <a:moveTo>
                    <a:pt x="6666" y="1"/>
                  </a:moveTo>
                  <a:cubicBezTo>
                    <a:pt x="6574" y="1"/>
                    <a:pt x="6480" y="20"/>
                    <a:pt x="6383" y="63"/>
                  </a:cubicBezTo>
                  <a:cubicBezTo>
                    <a:pt x="6018" y="276"/>
                    <a:pt x="5745" y="671"/>
                    <a:pt x="5411" y="975"/>
                  </a:cubicBezTo>
                  <a:cubicBezTo>
                    <a:pt x="4985" y="1370"/>
                    <a:pt x="3617" y="1491"/>
                    <a:pt x="3040" y="1491"/>
                  </a:cubicBezTo>
                  <a:cubicBezTo>
                    <a:pt x="2462" y="1431"/>
                    <a:pt x="1945" y="1248"/>
                    <a:pt x="1459" y="1035"/>
                  </a:cubicBezTo>
                  <a:cubicBezTo>
                    <a:pt x="1155" y="883"/>
                    <a:pt x="821" y="671"/>
                    <a:pt x="699" y="367"/>
                  </a:cubicBezTo>
                  <a:cubicBezTo>
                    <a:pt x="456" y="458"/>
                    <a:pt x="152" y="519"/>
                    <a:pt x="61" y="792"/>
                  </a:cubicBezTo>
                  <a:cubicBezTo>
                    <a:pt x="0" y="1035"/>
                    <a:pt x="0" y="1279"/>
                    <a:pt x="0" y="1552"/>
                  </a:cubicBezTo>
                  <a:cubicBezTo>
                    <a:pt x="0" y="2555"/>
                    <a:pt x="30" y="3528"/>
                    <a:pt x="30" y="4531"/>
                  </a:cubicBezTo>
                  <a:cubicBezTo>
                    <a:pt x="30" y="4713"/>
                    <a:pt x="30" y="4926"/>
                    <a:pt x="122" y="5139"/>
                  </a:cubicBezTo>
                  <a:cubicBezTo>
                    <a:pt x="243" y="5534"/>
                    <a:pt x="578" y="5899"/>
                    <a:pt x="1003" y="6051"/>
                  </a:cubicBezTo>
                  <a:lnTo>
                    <a:pt x="16566" y="5960"/>
                  </a:lnTo>
                  <a:cubicBezTo>
                    <a:pt x="16870" y="4744"/>
                    <a:pt x="15806" y="3528"/>
                    <a:pt x="14620" y="3163"/>
                  </a:cubicBezTo>
                  <a:cubicBezTo>
                    <a:pt x="13896" y="2896"/>
                    <a:pt x="13099" y="2857"/>
                    <a:pt x="12299" y="2857"/>
                  </a:cubicBezTo>
                  <a:cubicBezTo>
                    <a:pt x="11960" y="2857"/>
                    <a:pt x="11621" y="2864"/>
                    <a:pt x="11286" y="2864"/>
                  </a:cubicBezTo>
                  <a:cubicBezTo>
                    <a:pt x="11150" y="2864"/>
                    <a:pt x="11016" y="2862"/>
                    <a:pt x="10882" y="2859"/>
                  </a:cubicBezTo>
                  <a:cubicBezTo>
                    <a:pt x="10152" y="2798"/>
                    <a:pt x="9392" y="2738"/>
                    <a:pt x="8815" y="2282"/>
                  </a:cubicBezTo>
                  <a:cubicBezTo>
                    <a:pt x="8359" y="1887"/>
                    <a:pt x="8146" y="1339"/>
                    <a:pt x="7751" y="823"/>
                  </a:cubicBezTo>
                  <a:cubicBezTo>
                    <a:pt x="7476" y="422"/>
                    <a:pt x="7097" y="1"/>
                    <a:pt x="6666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720" bIns="63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7" name="Google Shape;1115;p40"/>
            <p:cNvSpPr/>
            <p:nvPr/>
          </p:nvSpPr>
          <p:spPr>
            <a:xfrm>
              <a:off x="3465360" y="4242960"/>
              <a:ext cx="282960" cy="249120"/>
            </a:xfrm>
            <a:custGeom>
              <a:avLst/>
              <a:gdLst>
                <a:gd name="textAreaLeft" fmla="*/ 0 w 282960"/>
                <a:gd name="textAreaRight" fmla="*/ 283680 w 282960"/>
                <a:gd name="textAreaTop" fmla="*/ 0 h 249120"/>
                <a:gd name="textAreaBottom" fmla="*/ 249840 h 249120"/>
              </a:gdLst>
              <a:ahLst/>
              <a:rect l="textAreaLeft" t="textAreaTop" r="textAreaRight" b="textAreaBottom"/>
              <a:pathLst>
                <a:path w="13466" h="11856">
                  <a:moveTo>
                    <a:pt x="6201" y="1"/>
                  </a:moveTo>
                  <a:lnTo>
                    <a:pt x="6566" y="7296"/>
                  </a:lnTo>
                  <a:cubicBezTo>
                    <a:pt x="5897" y="8268"/>
                    <a:pt x="4347" y="10092"/>
                    <a:pt x="1" y="11156"/>
                  </a:cubicBezTo>
                  <a:lnTo>
                    <a:pt x="31" y="11855"/>
                  </a:lnTo>
                  <a:lnTo>
                    <a:pt x="12615" y="11855"/>
                  </a:lnTo>
                  <a:cubicBezTo>
                    <a:pt x="12980" y="11855"/>
                    <a:pt x="13284" y="11612"/>
                    <a:pt x="13375" y="11217"/>
                  </a:cubicBezTo>
                  <a:cubicBezTo>
                    <a:pt x="13466" y="10791"/>
                    <a:pt x="13405" y="10123"/>
                    <a:pt x="13071" y="9119"/>
                  </a:cubicBezTo>
                  <a:cubicBezTo>
                    <a:pt x="13071" y="9089"/>
                    <a:pt x="13040" y="9059"/>
                    <a:pt x="13040" y="9028"/>
                  </a:cubicBezTo>
                  <a:cubicBezTo>
                    <a:pt x="12341" y="7660"/>
                    <a:pt x="12037" y="6080"/>
                    <a:pt x="12402" y="4560"/>
                  </a:cubicBezTo>
                  <a:cubicBezTo>
                    <a:pt x="12645" y="3405"/>
                    <a:pt x="12919" y="1885"/>
                    <a:pt x="13223" y="1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8" name="Google Shape;1116;p40"/>
            <p:cNvSpPr/>
            <p:nvPr/>
          </p:nvSpPr>
          <p:spPr>
            <a:xfrm>
              <a:off x="3401280" y="4385880"/>
              <a:ext cx="351720" cy="126720"/>
            </a:xfrm>
            <a:custGeom>
              <a:avLst/>
              <a:gdLst>
                <a:gd name="textAreaLeft" fmla="*/ 0 w 351720"/>
                <a:gd name="textAreaRight" fmla="*/ 352440 w 351720"/>
                <a:gd name="textAreaTop" fmla="*/ 0 h 126720"/>
                <a:gd name="textAreaBottom" fmla="*/ 127440 h 126720"/>
              </a:gdLst>
              <a:ahLst/>
              <a:rect l="textAreaLeft" t="textAreaTop" r="textAreaRight" b="textAreaBottom"/>
              <a:pathLst>
                <a:path w="16718" h="6051">
                  <a:moveTo>
                    <a:pt x="9139" y="1"/>
                  </a:moveTo>
                  <a:cubicBezTo>
                    <a:pt x="8729" y="1"/>
                    <a:pt x="8463" y="422"/>
                    <a:pt x="8237" y="823"/>
                  </a:cubicBezTo>
                  <a:cubicBezTo>
                    <a:pt x="7964" y="1339"/>
                    <a:pt x="7873" y="1887"/>
                    <a:pt x="7477" y="2282"/>
                  </a:cubicBezTo>
                  <a:cubicBezTo>
                    <a:pt x="7082" y="2738"/>
                    <a:pt x="6322" y="2798"/>
                    <a:pt x="5593" y="2859"/>
                  </a:cubicBezTo>
                  <a:cubicBezTo>
                    <a:pt x="5459" y="2862"/>
                    <a:pt x="5324" y="2864"/>
                    <a:pt x="5189" y="2864"/>
                  </a:cubicBezTo>
                  <a:cubicBezTo>
                    <a:pt x="4854" y="2864"/>
                    <a:pt x="4515" y="2857"/>
                    <a:pt x="4179" y="2857"/>
                  </a:cubicBezTo>
                  <a:cubicBezTo>
                    <a:pt x="3384" y="2857"/>
                    <a:pt x="2602" y="2896"/>
                    <a:pt x="1915" y="3163"/>
                  </a:cubicBezTo>
                  <a:cubicBezTo>
                    <a:pt x="790" y="3528"/>
                    <a:pt x="0" y="4744"/>
                    <a:pt x="578" y="5960"/>
                  </a:cubicBezTo>
                  <a:lnTo>
                    <a:pt x="16079" y="6051"/>
                  </a:lnTo>
                  <a:cubicBezTo>
                    <a:pt x="16444" y="5899"/>
                    <a:pt x="16718" y="5534"/>
                    <a:pt x="16718" y="5139"/>
                  </a:cubicBezTo>
                  <a:cubicBezTo>
                    <a:pt x="16718" y="4926"/>
                    <a:pt x="16687" y="4713"/>
                    <a:pt x="16627" y="4531"/>
                  </a:cubicBezTo>
                  <a:lnTo>
                    <a:pt x="16079" y="1552"/>
                  </a:lnTo>
                  <a:cubicBezTo>
                    <a:pt x="16019" y="1279"/>
                    <a:pt x="15958" y="1035"/>
                    <a:pt x="15836" y="792"/>
                  </a:cubicBezTo>
                  <a:cubicBezTo>
                    <a:pt x="15684" y="519"/>
                    <a:pt x="15654" y="458"/>
                    <a:pt x="15380" y="367"/>
                  </a:cubicBezTo>
                  <a:cubicBezTo>
                    <a:pt x="15320" y="671"/>
                    <a:pt x="14803" y="883"/>
                    <a:pt x="14560" y="1035"/>
                  </a:cubicBezTo>
                  <a:cubicBezTo>
                    <a:pt x="14104" y="1248"/>
                    <a:pt x="13587" y="1431"/>
                    <a:pt x="13040" y="1491"/>
                  </a:cubicBezTo>
                  <a:cubicBezTo>
                    <a:pt x="12493" y="1491"/>
                    <a:pt x="11095" y="1370"/>
                    <a:pt x="10608" y="975"/>
                  </a:cubicBezTo>
                  <a:cubicBezTo>
                    <a:pt x="10183" y="671"/>
                    <a:pt x="9848" y="276"/>
                    <a:pt x="9423" y="63"/>
                  </a:cubicBezTo>
                  <a:cubicBezTo>
                    <a:pt x="9321" y="20"/>
                    <a:pt x="9227" y="1"/>
                    <a:pt x="9139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720" bIns="63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9" name="Google Shape;1117;p40"/>
            <p:cNvSpPr/>
            <p:nvPr/>
          </p:nvSpPr>
          <p:spPr>
            <a:xfrm>
              <a:off x="3506400" y="2525400"/>
              <a:ext cx="652680" cy="1862280"/>
            </a:xfrm>
            <a:custGeom>
              <a:avLst/>
              <a:gdLst>
                <a:gd name="textAreaLeft" fmla="*/ 0 w 652680"/>
                <a:gd name="textAreaRight" fmla="*/ 653400 w 652680"/>
                <a:gd name="textAreaTop" fmla="*/ 0 h 1862280"/>
                <a:gd name="textAreaBottom" fmla="*/ 1863000 h 1862280"/>
              </a:gdLst>
              <a:ahLst/>
              <a:rect l="textAreaLeft" t="textAreaTop" r="textAreaRight" b="textAreaBottom"/>
              <a:pathLst>
                <a:path w="31004" h="88391">
                  <a:moveTo>
                    <a:pt x="2796" y="0"/>
                  </a:moveTo>
                  <a:cubicBezTo>
                    <a:pt x="2796" y="0"/>
                    <a:pt x="0" y="9544"/>
                    <a:pt x="304" y="16262"/>
                  </a:cubicBezTo>
                  <a:cubicBezTo>
                    <a:pt x="608" y="22979"/>
                    <a:pt x="3921" y="88391"/>
                    <a:pt x="3921" y="88391"/>
                  </a:cubicBezTo>
                  <a:lnTo>
                    <a:pt x="11733" y="88391"/>
                  </a:lnTo>
                  <a:lnTo>
                    <a:pt x="14256" y="31125"/>
                  </a:lnTo>
                  <a:lnTo>
                    <a:pt x="22219" y="88087"/>
                  </a:lnTo>
                  <a:lnTo>
                    <a:pt x="31004" y="88087"/>
                  </a:lnTo>
                  <a:lnTo>
                    <a:pt x="26475" y="17630"/>
                  </a:lnTo>
                  <a:cubicBezTo>
                    <a:pt x="26262" y="14225"/>
                    <a:pt x="25654" y="10821"/>
                    <a:pt x="24651" y="7569"/>
                  </a:cubicBezTo>
                  <a:lnTo>
                    <a:pt x="22371" y="0"/>
                  </a:lnTo>
                  <a:close/>
                </a:path>
              </a:pathLst>
            </a:custGeom>
            <a:solidFill>
              <a:srgbClr val="4566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0" name="Google Shape;1118;p40"/>
            <p:cNvSpPr/>
            <p:nvPr/>
          </p:nvSpPr>
          <p:spPr>
            <a:xfrm>
              <a:off x="3725640" y="3120840"/>
              <a:ext cx="53640" cy="1255680"/>
            </a:xfrm>
            <a:custGeom>
              <a:avLst/>
              <a:gdLst>
                <a:gd name="textAreaLeft" fmla="*/ 0 w 53640"/>
                <a:gd name="textAreaRight" fmla="*/ 54360 w 53640"/>
                <a:gd name="textAreaTop" fmla="*/ 0 h 1255680"/>
                <a:gd name="textAreaBottom" fmla="*/ 1256400 h 1255680"/>
              </a:gdLst>
              <a:ahLst/>
              <a:rect l="textAreaLeft" t="textAreaTop" r="textAreaRight" b="textAreaBottom"/>
              <a:pathLst>
                <a:path w="2584" h="59607">
                  <a:moveTo>
                    <a:pt x="2584" y="1"/>
                  </a:moveTo>
                  <a:lnTo>
                    <a:pt x="2189" y="7448"/>
                  </a:lnTo>
                  <a:lnTo>
                    <a:pt x="1794" y="14895"/>
                  </a:lnTo>
                  <a:lnTo>
                    <a:pt x="1125" y="29788"/>
                  </a:lnTo>
                  <a:lnTo>
                    <a:pt x="487" y="44713"/>
                  </a:lnTo>
                  <a:lnTo>
                    <a:pt x="244" y="52160"/>
                  </a:lnTo>
                  <a:lnTo>
                    <a:pt x="0" y="59606"/>
                  </a:lnTo>
                  <a:lnTo>
                    <a:pt x="426" y="52160"/>
                  </a:lnTo>
                  <a:lnTo>
                    <a:pt x="821" y="44713"/>
                  </a:lnTo>
                  <a:lnTo>
                    <a:pt x="1490" y="29819"/>
                  </a:lnTo>
                  <a:lnTo>
                    <a:pt x="2098" y="14925"/>
                  </a:lnTo>
                  <a:lnTo>
                    <a:pt x="2371" y="7478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1" name="Google Shape;1119;p40"/>
            <p:cNvSpPr/>
            <p:nvPr/>
          </p:nvSpPr>
          <p:spPr>
            <a:xfrm>
              <a:off x="3836520" y="3143880"/>
              <a:ext cx="163440" cy="1226880"/>
            </a:xfrm>
            <a:custGeom>
              <a:avLst/>
              <a:gdLst>
                <a:gd name="textAreaLeft" fmla="*/ 0 w 163440"/>
                <a:gd name="textAreaRight" fmla="*/ 164160 w 163440"/>
                <a:gd name="textAreaTop" fmla="*/ 0 h 1226880"/>
                <a:gd name="textAreaBottom" fmla="*/ 1227600 h 1226880"/>
              </a:gdLst>
              <a:ahLst/>
              <a:rect l="textAreaLeft" t="textAreaTop" r="textAreaRight" b="textAreaBottom"/>
              <a:pathLst>
                <a:path w="7783" h="58238">
                  <a:moveTo>
                    <a:pt x="1" y="0"/>
                  </a:moveTo>
                  <a:lnTo>
                    <a:pt x="913" y="7295"/>
                  </a:lnTo>
                  <a:lnTo>
                    <a:pt x="1825" y="14590"/>
                  </a:lnTo>
                  <a:lnTo>
                    <a:pt x="3709" y="29149"/>
                  </a:lnTo>
                  <a:lnTo>
                    <a:pt x="5685" y="43709"/>
                  </a:lnTo>
                  <a:lnTo>
                    <a:pt x="6718" y="51004"/>
                  </a:lnTo>
                  <a:lnTo>
                    <a:pt x="7782" y="58238"/>
                  </a:lnTo>
                  <a:lnTo>
                    <a:pt x="6901" y="50943"/>
                  </a:lnTo>
                  <a:lnTo>
                    <a:pt x="5989" y="43648"/>
                  </a:lnTo>
                  <a:lnTo>
                    <a:pt x="4104" y="29119"/>
                  </a:lnTo>
                  <a:lnTo>
                    <a:pt x="2068" y="14559"/>
                  </a:lnTo>
                  <a:lnTo>
                    <a:pt x="1065" y="7265"/>
                  </a:lnTo>
                  <a:lnTo>
                    <a:pt x="1" y="0"/>
                  </a:lnTo>
                  <a:close/>
                  <a:moveTo>
                    <a:pt x="7782" y="58238"/>
                  </a:moveTo>
                  <a:lnTo>
                    <a:pt x="7782" y="58238"/>
                  </a:lnTo>
                  <a:lnTo>
                    <a:pt x="7782" y="58238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2" name="Google Shape;1120;p40"/>
            <p:cNvSpPr/>
            <p:nvPr/>
          </p:nvSpPr>
          <p:spPr>
            <a:xfrm>
              <a:off x="4191840" y="2001960"/>
              <a:ext cx="136440" cy="174240"/>
            </a:xfrm>
            <a:custGeom>
              <a:avLst/>
              <a:gdLst>
                <a:gd name="textAreaLeft" fmla="*/ 0 w 136440"/>
                <a:gd name="textAreaRight" fmla="*/ 137160 w 136440"/>
                <a:gd name="textAreaTop" fmla="*/ 0 h 174240"/>
                <a:gd name="textAreaBottom" fmla="*/ 174960 h 174240"/>
              </a:gdLst>
              <a:ahLst/>
              <a:rect l="textAreaLeft" t="textAreaTop" r="textAreaRight" b="textAreaBottom"/>
              <a:pathLst>
                <a:path w="6506" h="8299">
                  <a:moveTo>
                    <a:pt x="2888" y="0"/>
                  </a:moveTo>
                  <a:cubicBezTo>
                    <a:pt x="1946" y="1702"/>
                    <a:pt x="973" y="3404"/>
                    <a:pt x="0" y="5137"/>
                  </a:cubicBezTo>
                  <a:cubicBezTo>
                    <a:pt x="274" y="5502"/>
                    <a:pt x="517" y="5806"/>
                    <a:pt x="821" y="6110"/>
                  </a:cubicBezTo>
                  <a:cubicBezTo>
                    <a:pt x="1703" y="6718"/>
                    <a:pt x="2614" y="7325"/>
                    <a:pt x="3526" y="7873"/>
                  </a:cubicBezTo>
                  <a:cubicBezTo>
                    <a:pt x="3770" y="8025"/>
                    <a:pt x="3982" y="8176"/>
                    <a:pt x="4225" y="8298"/>
                  </a:cubicBezTo>
                  <a:cubicBezTo>
                    <a:pt x="5016" y="6201"/>
                    <a:pt x="5776" y="4134"/>
                    <a:pt x="6505" y="1945"/>
                  </a:cubicBezTo>
                  <a:cubicBezTo>
                    <a:pt x="5289" y="1307"/>
                    <a:pt x="4134" y="547"/>
                    <a:pt x="2888" y="0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480" bIns="87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3" name="Google Shape;1121;p40"/>
            <p:cNvSpPr/>
            <p:nvPr/>
          </p:nvSpPr>
          <p:spPr>
            <a:xfrm>
              <a:off x="4225320" y="1883880"/>
              <a:ext cx="168480" cy="195120"/>
            </a:xfrm>
            <a:custGeom>
              <a:avLst/>
              <a:gdLst>
                <a:gd name="textAreaLeft" fmla="*/ 0 w 168480"/>
                <a:gd name="textAreaRight" fmla="*/ 169200 w 168480"/>
                <a:gd name="textAreaTop" fmla="*/ 0 h 195120"/>
                <a:gd name="textAreaBottom" fmla="*/ 195840 h 195120"/>
              </a:gdLst>
              <a:ahLst/>
              <a:rect l="textAreaLeft" t="textAreaTop" r="textAreaRight" b="textAreaBottom"/>
              <a:pathLst>
                <a:path w="8025" h="9292">
                  <a:moveTo>
                    <a:pt x="6123" y="0"/>
                  </a:moveTo>
                  <a:cubicBezTo>
                    <a:pt x="5588" y="0"/>
                    <a:pt x="4533" y="3091"/>
                    <a:pt x="4164" y="3091"/>
                  </a:cubicBezTo>
                  <a:cubicBezTo>
                    <a:pt x="3739" y="3061"/>
                    <a:pt x="4924" y="599"/>
                    <a:pt x="4559" y="386"/>
                  </a:cubicBezTo>
                  <a:cubicBezTo>
                    <a:pt x="4528" y="368"/>
                    <a:pt x="4496" y="360"/>
                    <a:pt x="4463" y="360"/>
                  </a:cubicBezTo>
                  <a:cubicBezTo>
                    <a:pt x="3782" y="360"/>
                    <a:pt x="2847" y="4038"/>
                    <a:pt x="2511" y="4038"/>
                  </a:cubicBezTo>
                  <a:cubicBezTo>
                    <a:pt x="2505" y="4038"/>
                    <a:pt x="2498" y="4036"/>
                    <a:pt x="2492" y="4034"/>
                  </a:cubicBezTo>
                  <a:cubicBezTo>
                    <a:pt x="2128" y="3882"/>
                    <a:pt x="2128" y="2271"/>
                    <a:pt x="1641" y="2271"/>
                  </a:cubicBezTo>
                  <a:cubicBezTo>
                    <a:pt x="1155" y="2271"/>
                    <a:pt x="1489" y="4003"/>
                    <a:pt x="1429" y="4307"/>
                  </a:cubicBezTo>
                  <a:cubicBezTo>
                    <a:pt x="1337" y="4641"/>
                    <a:pt x="0" y="8259"/>
                    <a:pt x="2219" y="9292"/>
                  </a:cubicBezTo>
                  <a:cubicBezTo>
                    <a:pt x="2219" y="9292"/>
                    <a:pt x="3192" y="9110"/>
                    <a:pt x="4347" y="8289"/>
                  </a:cubicBezTo>
                  <a:cubicBezTo>
                    <a:pt x="5471" y="7499"/>
                    <a:pt x="5927" y="5644"/>
                    <a:pt x="6657" y="4885"/>
                  </a:cubicBezTo>
                  <a:cubicBezTo>
                    <a:pt x="7386" y="4155"/>
                    <a:pt x="8024" y="3547"/>
                    <a:pt x="7872" y="3274"/>
                  </a:cubicBezTo>
                  <a:cubicBezTo>
                    <a:pt x="7837" y="3217"/>
                    <a:pt x="7791" y="3187"/>
                    <a:pt x="7724" y="3187"/>
                  </a:cubicBezTo>
                  <a:cubicBezTo>
                    <a:pt x="7503" y="3187"/>
                    <a:pt x="7060" y="3520"/>
                    <a:pt x="6079" y="4337"/>
                  </a:cubicBezTo>
                  <a:cubicBezTo>
                    <a:pt x="6079" y="4337"/>
                    <a:pt x="5882" y="4449"/>
                    <a:pt x="5757" y="4449"/>
                  </a:cubicBezTo>
                  <a:cubicBezTo>
                    <a:pt x="5645" y="4449"/>
                    <a:pt x="5590" y="4362"/>
                    <a:pt x="5775" y="4034"/>
                  </a:cubicBezTo>
                  <a:cubicBezTo>
                    <a:pt x="6201" y="3395"/>
                    <a:pt x="7569" y="2119"/>
                    <a:pt x="7265" y="1693"/>
                  </a:cubicBezTo>
                  <a:cubicBezTo>
                    <a:pt x="7248" y="1668"/>
                    <a:pt x="7223" y="1656"/>
                    <a:pt x="7190" y="1656"/>
                  </a:cubicBezTo>
                  <a:cubicBezTo>
                    <a:pt x="6784" y="1656"/>
                    <a:pt x="5212" y="3395"/>
                    <a:pt x="5015" y="3395"/>
                  </a:cubicBezTo>
                  <a:cubicBezTo>
                    <a:pt x="4833" y="3395"/>
                    <a:pt x="6687" y="599"/>
                    <a:pt x="6231" y="52"/>
                  </a:cubicBezTo>
                  <a:cubicBezTo>
                    <a:pt x="6198" y="17"/>
                    <a:pt x="6162" y="0"/>
                    <a:pt x="6123" y="0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4" name="Google Shape;1122;p40"/>
            <p:cNvSpPr/>
            <p:nvPr/>
          </p:nvSpPr>
          <p:spPr>
            <a:xfrm>
              <a:off x="3901320" y="1916280"/>
              <a:ext cx="440640" cy="560880"/>
            </a:xfrm>
            <a:custGeom>
              <a:avLst/>
              <a:gdLst>
                <a:gd name="textAreaLeft" fmla="*/ 0 w 440640"/>
                <a:gd name="textAreaRight" fmla="*/ 441360 w 440640"/>
                <a:gd name="textAreaTop" fmla="*/ 0 h 560880"/>
                <a:gd name="textAreaBottom" fmla="*/ 561600 h 560880"/>
              </a:gdLst>
              <a:ahLst/>
              <a:rect l="textAreaLeft" t="textAreaTop" r="textAreaRight" b="textAreaBottom"/>
              <a:pathLst>
                <a:path w="20944" h="26646">
                  <a:moveTo>
                    <a:pt x="2128" y="0"/>
                  </a:moveTo>
                  <a:lnTo>
                    <a:pt x="1" y="12067"/>
                  </a:lnTo>
                  <a:cubicBezTo>
                    <a:pt x="1" y="12067"/>
                    <a:pt x="4784" y="26645"/>
                    <a:pt x="8812" y="26645"/>
                  </a:cubicBezTo>
                  <a:cubicBezTo>
                    <a:pt x="8946" y="26645"/>
                    <a:pt x="9079" y="26629"/>
                    <a:pt x="9211" y="26596"/>
                  </a:cubicBezTo>
                  <a:cubicBezTo>
                    <a:pt x="13344" y="25563"/>
                    <a:pt x="20943" y="8511"/>
                    <a:pt x="20943" y="8511"/>
                  </a:cubicBezTo>
                  <a:lnTo>
                    <a:pt x="15746" y="5167"/>
                  </a:lnTo>
                  <a:lnTo>
                    <a:pt x="10153" y="14438"/>
                  </a:lnTo>
                  <a:cubicBezTo>
                    <a:pt x="10153" y="14438"/>
                    <a:pt x="6505" y="4559"/>
                    <a:pt x="6050" y="3617"/>
                  </a:cubicBezTo>
                  <a:cubicBezTo>
                    <a:pt x="5594" y="2644"/>
                    <a:pt x="2128" y="0"/>
                    <a:pt x="212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5" name="Google Shape;1123;p40"/>
            <p:cNvSpPr/>
            <p:nvPr/>
          </p:nvSpPr>
          <p:spPr>
            <a:xfrm>
              <a:off x="4090680" y="2221560"/>
              <a:ext cx="28080" cy="56520"/>
            </a:xfrm>
            <a:custGeom>
              <a:avLst/>
              <a:gdLst>
                <a:gd name="textAreaLeft" fmla="*/ 0 w 28080"/>
                <a:gd name="textAreaRight" fmla="*/ 28800 w 28080"/>
                <a:gd name="textAreaTop" fmla="*/ 0 h 56520"/>
                <a:gd name="textAreaBottom" fmla="*/ 57240 h 56520"/>
              </a:gdLst>
              <a:ahLst/>
              <a:rect l="textAreaLeft" t="textAreaTop" r="textAreaRight" b="textAreaBottom"/>
              <a:pathLst>
                <a:path w="1369" h="2717">
                  <a:moveTo>
                    <a:pt x="1162" y="0"/>
                  </a:moveTo>
                  <a:cubicBezTo>
                    <a:pt x="1101" y="0"/>
                    <a:pt x="1027" y="35"/>
                    <a:pt x="1004" y="103"/>
                  </a:cubicBezTo>
                  <a:cubicBezTo>
                    <a:pt x="761" y="498"/>
                    <a:pt x="578" y="924"/>
                    <a:pt x="426" y="1380"/>
                  </a:cubicBezTo>
                  <a:cubicBezTo>
                    <a:pt x="274" y="1805"/>
                    <a:pt x="122" y="2261"/>
                    <a:pt x="1" y="2717"/>
                  </a:cubicBezTo>
                  <a:cubicBezTo>
                    <a:pt x="305" y="2322"/>
                    <a:pt x="518" y="1927"/>
                    <a:pt x="730" y="1532"/>
                  </a:cubicBezTo>
                  <a:cubicBezTo>
                    <a:pt x="832" y="1310"/>
                    <a:pt x="944" y="1061"/>
                    <a:pt x="1054" y="815"/>
                  </a:cubicBezTo>
                  <a:lnTo>
                    <a:pt x="1054" y="815"/>
                  </a:lnTo>
                  <a:cubicBezTo>
                    <a:pt x="1120" y="1245"/>
                    <a:pt x="1207" y="1675"/>
                    <a:pt x="1308" y="2079"/>
                  </a:cubicBezTo>
                  <a:cubicBezTo>
                    <a:pt x="1369" y="1440"/>
                    <a:pt x="1369" y="802"/>
                    <a:pt x="1338" y="164"/>
                  </a:cubicBezTo>
                  <a:cubicBezTo>
                    <a:pt x="1338" y="103"/>
                    <a:pt x="1308" y="42"/>
                    <a:pt x="1217" y="12"/>
                  </a:cubicBezTo>
                  <a:cubicBezTo>
                    <a:pt x="1202" y="4"/>
                    <a:pt x="1183" y="0"/>
                    <a:pt x="1162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6" name="Google Shape;1124;p40"/>
            <p:cNvSpPr/>
            <p:nvPr/>
          </p:nvSpPr>
          <p:spPr>
            <a:xfrm>
              <a:off x="4215240" y="2070000"/>
              <a:ext cx="105480" cy="67680"/>
            </a:xfrm>
            <a:custGeom>
              <a:avLst/>
              <a:gdLst>
                <a:gd name="textAreaLeft" fmla="*/ 0 w 105480"/>
                <a:gd name="textAreaRight" fmla="*/ 106200 w 105480"/>
                <a:gd name="textAreaTop" fmla="*/ 0 h 67680"/>
                <a:gd name="textAreaBottom" fmla="*/ 68400 h 67680"/>
              </a:gdLst>
              <a:ahLst/>
              <a:rect l="textAreaLeft" t="textAreaTop" r="textAreaRight" b="textAreaBottom"/>
              <a:pathLst>
                <a:path w="5047" h="3242">
                  <a:moveTo>
                    <a:pt x="1" y="0"/>
                  </a:moveTo>
                  <a:lnTo>
                    <a:pt x="1" y="0"/>
                  </a:lnTo>
                  <a:cubicBezTo>
                    <a:pt x="548" y="334"/>
                    <a:pt x="1065" y="669"/>
                    <a:pt x="1612" y="973"/>
                  </a:cubicBezTo>
                  <a:cubicBezTo>
                    <a:pt x="2091" y="1255"/>
                    <a:pt x="2623" y="1537"/>
                    <a:pt x="3111" y="1819"/>
                  </a:cubicBezTo>
                  <a:lnTo>
                    <a:pt x="3111" y="1819"/>
                  </a:lnTo>
                  <a:lnTo>
                    <a:pt x="2888" y="3070"/>
                  </a:lnTo>
                  <a:cubicBezTo>
                    <a:pt x="2888" y="3100"/>
                    <a:pt x="2919" y="3192"/>
                    <a:pt x="2979" y="3222"/>
                  </a:cubicBezTo>
                  <a:cubicBezTo>
                    <a:pt x="3005" y="3235"/>
                    <a:pt x="3035" y="3242"/>
                    <a:pt x="3066" y="3242"/>
                  </a:cubicBezTo>
                  <a:cubicBezTo>
                    <a:pt x="3111" y="3242"/>
                    <a:pt x="3157" y="3227"/>
                    <a:pt x="3192" y="3192"/>
                  </a:cubicBezTo>
                  <a:cubicBezTo>
                    <a:pt x="3474" y="2825"/>
                    <a:pt x="3756" y="2485"/>
                    <a:pt x="4038" y="2098"/>
                  </a:cubicBezTo>
                  <a:lnTo>
                    <a:pt x="4038" y="2098"/>
                  </a:lnTo>
                  <a:cubicBezTo>
                    <a:pt x="4353" y="2316"/>
                    <a:pt x="4712" y="2513"/>
                    <a:pt x="5046" y="2736"/>
                  </a:cubicBezTo>
                  <a:cubicBezTo>
                    <a:pt x="4712" y="2462"/>
                    <a:pt x="4408" y="2158"/>
                    <a:pt x="4074" y="1885"/>
                  </a:cubicBezTo>
                  <a:cubicBezTo>
                    <a:pt x="4059" y="1869"/>
                    <a:pt x="4028" y="1862"/>
                    <a:pt x="3998" y="1862"/>
                  </a:cubicBezTo>
                  <a:cubicBezTo>
                    <a:pt x="3967" y="1862"/>
                    <a:pt x="3937" y="1869"/>
                    <a:pt x="3922" y="1885"/>
                  </a:cubicBezTo>
                  <a:cubicBezTo>
                    <a:pt x="3739" y="2101"/>
                    <a:pt x="3556" y="2299"/>
                    <a:pt x="3373" y="2494"/>
                  </a:cubicBezTo>
                  <a:lnTo>
                    <a:pt x="3373" y="2494"/>
                  </a:lnTo>
                  <a:cubicBezTo>
                    <a:pt x="3423" y="2250"/>
                    <a:pt x="3464" y="2007"/>
                    <a:pt x="3496" y="1763"/>
                  </a:cubicBezTo>
                  <a:cubicBezTo>
                    <a:pt x="3496" y="1702"/>
                    <a:pt x="3466" y="1611"/>
                    <a:pt x="3375" y="1581"/>
                  </a:cubicBezTo>
                  <a:cubicBezTo>
                    <a:pt x="2827" y="1277"/>
                    <a:pt x="2280" y="1003"/>
                    <a:pt x="1703" y="760"/>
                  </a:cubicBezTo>
                  <a:cubicBezTo>
                    <a:pt x="1156" y="486"/>
                    <a:pt x="578" y="213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200" bIns="34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7" name="Google Shape;1125;p40"/>
            <p:cNvSpPr/>
            <p:nvPr/>
          </p:nvSpPr>
          <p:spPr>
            <a:xfrm>
              <a:off x="3712320" y="1738080"/>
              <a:ext cx="131760" cy="204480"/>
            </a:xfrm>
            <a:custGeom>
              <a:avLst/>
              <a:gdLst>
                <a:gd name="textAreaLeft" fmla="*/ 0 w 131760"/>
                <a:gd name="textAreaRight" fmla="*/ 132480 w 131760"/>
                <a:gd name="textAreaTop" fmla="*/ 0 h 204480"/>
                <a:gd name="textAreaBottom" fmla="*/ 205200 h 204480"/>
              </a:gdLst>
              <a:ahLst/>
              <a:rect l="textAreaLeft" t="textAreaTop" r="textAreaRight" b="textAreaBottom"/>
              <a:pathLst>
                <a:path w="6292" h="9727">
                  <a:moveTo>
                    <a:pt x="0" y="0"/>
                  </a:moveTo>
                  <a:lnTo>
                    <a:pt x="0" y="9727"/>
                  </a:lnTo>
                  <a:lnTo>
                    <a:pt x="6292" y="9727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8" name="Google Shape;1126;p40"/>
            <p:cNvSpPr/>
            <p:nvPr/>
          </p:nvSpPr>
          <p:spPr>
            <a:xfrm>
              <a:off x="3712320" y="1836000"/>
              <a:ext cx="131400" cy="4248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42480"/>
                <a:gd name="textAreaBottom" fmla="*/ 43200 h 42480"/>
              </a:gdLst>
              <a:ahLst/>
              <a:rect l="textAreaLeft" t="textAreaTop" r="textAreaRight" b="textAreaBottom"/>
              <a:pathLst>
                <a:path w="6262" h="2042">
                  <a:moveTo>
                    <a:pt x="0" y="1"/>
                  </a:moveTo>
                  <a:lnTo>
                    <a:pt x="0" y="1064"/>
                  </a:lnTo>
                  <a:cubicBezTo>
                    <a:pt x="1219" y="1960"/>
                    <a:pt x="2356" y="2041"/>
                    <a:pt x="2729" y="2041"/>
                  </a:cubicBezTo>
                  <a:cubicBezTo>
                    <a:pt x="2812" y="2041"/>
                    <a:pt x="2857" y="2037"/>
                    <a:pt x="2857" y="2037"/>
                  </a:cubicBezTo>
                  <a:lnTo>
                    <a:pt x="3404" y="2037"/>
                  </a:lnTo>
                  <a:cubicBezTo>
                    <a:pt x="3404" y="2037"/>
                    <a:pt x="3451" y="2041"/>
                    <a:pt x="3535" y="2041"/>
                  </a:cubicBezTo>
                  <a:cubicBezTo>
                    <a:pt x="3915" y="2041"/>
                    <a:pt x="5068" y="1960"/>
                    <a:pt x="6262" y="1064"/>
                  </a:cubicBezTo>
                  <a:lnTo>
                    <a:pt x="6262" y="1"/>
                  </a:lnTo>
                  <a:cubicBezTo>
                    <a:pt x="5068" y="896"/>
                    <a:pt x="3915" y="977"/>
                    <a:pt x="3535" y="977"/>
                  </a:cubicBezTo>
                  <a:cubicBezTo>
                    <a:pt x="3451" y="977"/>
                    <a:pt x="3404" y="973"/>
                    <a:pt x="3404" y="973"/>
                  </a:cubicBezTo>
                  <a:lnTo>
                    <a:pt x="2857" y="973"/>
                  </a:lnTo>
                  <a:cubicBezTo>
                    <a:pt x="2857" y="973"/>
                    <a:pt x="2812" y="977"/>
                    <a:pt x="2729" y="977"/>
                  </a:cubicBezTo>
                  <a:cubicBezTo>
                    <a:pt x="2356" y="977"/>
                    <a:pt x="1219" y="896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9" name="Google Shape;1127;p40"/>
            <p:cNvSpPr/>
            <p:nvPr/>
          </p:nvSpPr>
          <p:spPr>
            <a:xfrm>
              <a:off x="3505680" y="1877760"/>
              <a:ext cx="502920" cy="729000"/>
            </a:xfrm>
            <a:custGeom>
              <a:avLst/>
              <a:gdLst>
                <a:gd name="textAreaLeft" fmla="*/ 0 w 502920"/>
                <a:gd name="textAreaRight" fmla="*/ 503640 w 502920"/>
                <a:gd name="textAreaTop" fmla="*/ 0 h 729000"/>
                <a:gd name="textAreaBottom" fmla="*/ 729720 h 729000"/>
              </a:gdLst>
              <a:ahLst/>
              <a:rect l="textAreaLeft" t="textAreaTop" r="textAreaRight" b="textAreaBottom"/>
              <a:pathLst>
                <a:path w="23892" h="34621">
                  <a:moveTo>
                    <a:pt x="9606" y="0"/>
                  </a:moveTo>
                  <a:lnTo>
                    <a:pt x="9393" y="1824"/>
                  </a:lnTo>
                  <a:cubicBezTo>
                    <a:pt x="9393" y="1824"/>
                    <a:pt x="5928" y="1976"/>
                    <a:pt x="3739" y="3010"/>
                  </a:cubicBezTo>
                  <a:cubicBezTo>
                    <a:pt x="3739" y="3010"/>
                    <a:pt x="2432" y="4013"/>
                    <a:pt x="1216" y="5198"/>
                  </a:cubicBezTo>
                  <a:cubicBezTo>
                    <a:pt x="1" y="6353"/>
                    <a:pt x="4043" y="25654"/>
                    <a:pt x="4043" y="25654"/>
                  </a:cubicBezTo>
                  <a:lnTo>
                    <a:pt x="1672" y="34621"/>
                  </a:lnTo>
                  <a:lnTo>
                    <a:pt x="23588" y="34621"/>
                  </a:lnTo>
                  <a:lnTo>
                    <a:pt x="21186" y="25137"/>
                  </a:lnTo>
                  <a:cubicBezTo>
                    <a:pt x="21186" y="25137"/>
                    <a:pt x="23892" y="11125"/>
                    <a:pt x="22889" y="4620"/>
                  </a:cubicBezTo>
                  <a:cubicBezTo>
                    <a:pt x="22524" y="2128"/>
                    <a:pt x="16323" y="1854"/>
                    <a:pt x="16323" y="1854"/>
                  </a:cubicBezTo>
                  <a:lnTo>
                    <a:pt x="16171" y="122"/>
                  </a:lnTo>
                  <a:cubicBezTo>
                    <a:pt x="16171" y="122"/>
                    <a:pt x="14226" y="1125"/>
                    <a:pt x="14013" y="1490"/>
                  </a:cubicBezTo>
                  <a:cubicBezTo>
                    <a:pt x="13861" y="1702"/>
                    <a:pt x="13588" y="2706"/>
                    <a:pt x="13588" y="2706"/>
                  </a:cubicBezTo>
                  <a:lnTo>
                    <a:pt x="12676" y="2706"/>
                  </a:lnTo>
                  <a:cubicBezTo>
                    <a:pt x="12676" y="2706"/>
                    <a:pt x="12372" y="1672"/>
                    <a:pt x="12068" y="1490"/>
                  </a:cubicBezTo>
                  <a:cubicBezTo>
                    <a:pt x="11764" y="1277"/>
                    <a:pt x="9606" y="0"/>
                    <a:pt x="9606" y="0"/>
                  </a:cubicBezTo>
                  <a:close/>
                </a:path>
              </a:pathLst>
            </a:custGeom>
            <a:solidFill>
              <a:srgbClr val="4566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0" name="Google Shape;1128;p40"/>
            <p:cNvSpPr/>
            <p:nvPr/>
          </p:nvSpPr>
          <p:spPr>
            <a:xfrm>
              <a:off x="3744720" y="1934640"/>
              <a:ext cx="74880" cy="55080"/>
            </a:xfrm>
            <a:custGeom>
              <a:avLst/>
              <a:gdLst>
                <a:gd name="textAreaLeft" fmla="*/ 0 w 74880"/>
                <a:gd name="textAreaRight" fmla="*/ 75600 w 74880"/>
                <a:gd name="textAreaTop" fmla="*/ 0 h 55080"/>
                <a:gd name="textAreaBottom" fmla="*/ 55800 h 55080"/>
              </a:gdLst>
              <a:ahLst/>
              <a:rect l="textAreaLeft" t="textAreaTop" r="textAreaRight" b="textAreaBottom"/>
              <a:pathLst>
                <a:path w="3587" h="2645">
                  <a:moveTo>
                    <a:pt x="1338" y="1"/>
                  </a:moveTo>
                  <a:lnTo>
                    <a:pt x="1338" y="31"/>
                  </a:lnTo>
                  <a:lnTo>
                    <a:pt x="0" y="1460"/>
                  </a:lnTo>
                  <a:lnTo>
                    <a:pt x="1277" y="2645"/>
                  </a:lnTo>
                  <a:lnTo>
                    <a:pt x="2341" y="2645"/>
                  </a:lnTo>
                  <a:lnTo>
                    <a:pt x="3587" y="1460"/>
                  </a:lnTo>
                  <a:lnTo>
                    <a:pt x="2250" y="3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rgbClr val="becff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1" name="Google Shape;1129;p40"/>
            <p:cNvSpPr/>
            <p:nvPr/>
          </p:nvSpPr>
          <p:spPr>
            <a:xfrm>
              <a:off x="3710880" y="1977840"/>
              <a:ext cx="143280" cy="493200"/>
            </a:xfrm>
            <a:custGeom>
              <a:avLst/>
              <a:gdLst>
                <a:gd name="textAreaLeft" fmla="*/ 0 w 143280"/>
                <a:gd name="textAreaRight" fmla="*/ 144000 w 143280"/>
                <a:gd name="textAreaTop" fmla="*/ 0 h 493200"/>
                <a:gd name="textAreaBottom" fmla="*/ 493920 h 493200"/>
              </a:gdLst>
              <a:ahLst/>
              <a:rect l="textAreaLeft" t="textAreaTop" r="textAreaRight" b="textAreaBottom"/>
              <a:pathLst>
                <a:path w="6840" h="23436">
                  <a:moveTo>
                    <a:pt x="3374" y="0"/>
                  </a:moveTo>
                  <a:lnTo>
                    <a:pt x="3374" y="30"/>
                  </a:lnTo>
                  <a:lnTo>
                    <a:pt x="2705" y="334"/>
                  </a:lnTo>
                  <a:cubicBezTo>
                    <a:pt x="2705" y="334"/>
                    <a:pt x="0" y="18085"/>
                    <a:pt x="61" y="18541"/>
                  </a:cubicBezTo>
                  <a:cubicBezTo>
                    <a:pt x="122" y="18997"/>
                    <a:pt x="2797" y="23374"/>
                    <a:pt x="3253" y="23435"/>
                  </a:cubicBezTo>
                  <a:lnTo>
                    <a:pt x="3526" y="23435"/>
                  </a:lnTo>
                  <a:cubicBezTo>
                    <a:pt x="3982" y="23374"/>
                    <a:pt x="6627" y="18997"/>
                    <a:pt x="6718" y="18541"/>
                  </a:cubicBezTo>
                  <a:cubicBezTo>
                    <a:pt x="6839" y="18085"/>
                    <a:pt x="4104" y="334"/>
                    <a:pt x="4104" y="334"/>
                  </a:cubicBezTo>
                  <a:lnTo>
                    <a:pt x="3435" y="30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becff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2" name="Google Shape;1130;p40"/>
            <p:cNvSpPr/>
            <p:nvPr/>
          </p:nvSpPr>
          <p:spPr>
            <a:xfrm>
              <a:off x="3457800" y="1895040"/>
              <a:ext cx="667440" cy="1484280"/>
            </a:xfrm>
            <a:custGeom>
              <a:avLst/>
              <a:gdLst>
                <a:gd name="textAreaLeft" fmla="*/ 0 w 667440"/>
                <a:gd name="textAreaRight" fmla="*/ 668160 w 667440"/>
                <a:gd name="textAreaTop" fmla="*/ 0 h 1484280"/>
                <a:gd name="textAreaBottom" fmla="*/ 1485000 h 1484280"/>
              </a:gdLst>
              <a:ahLst/>
              <a:rect l="textAreaLeft" t="textAreaTop" r="textAreaRight" b="textAreaBottom"/>
              <a:pathLst>
                <a:path w="31704" h="70457">
                  <a:moveTo>
                    <a:pt x="18542" y="0"/>
                  </a:moveTo>
                  <a:lnTo>
                    <a:pt x="15807" y="16505"/>
                  </a:lnTo>
                  <a:lnTo>
                    <a:pt x="11764" y="304"/>
                  </a:lnTo>
                  <a:lnTo>
                    <a:pt x="8421" y="669"/>
                  </a:lnTo>
                  <a:cubicBezTo>
                    <a:pt x="8421" y="669"/>
                    <a:pt x="3101" y="3283"/>
                    <a:pt x="2919" y="4651"/>
                  </a:cubicBezTo>
                  <a:cubicBezTo>
                    <a:pt x="2676" y="5988"/>
                    <a:pt x="5320" y="24985"/>
                    <a:pt x="5320" y="24985"/>
                  </a:cubicBezTo>
                  <a:cubicBezTo>
                    <a:pt x="1" y="38846"/>
                    <a:pt x="1673" y="70335"/>
                    <a:pt x="1673" y="70335"/>
                  </a:cubicBezTo>
                  <a:lnTo>
                    <a:pt x="8968" y="70335"/>
                  </a:lnTo>
                  <a:lnTo>
                    <a:pt x="16263" y="50730"/>
                  </a:lnTo>
                  <a:lnTo>
                    <a:pt x="20974" y="70457"/>
                  </a:lnTo>
                  <a:lnTo>
                    <a:pt x="31704" y="70457"/>
                  </a:lnTo>
                  <a:cubicBezTo>
                    <a:pt x="31704" y="70457"/>
                    <a:pt x="29485" y="46049"/>
                    <a:pt x="28968" y="43709"/>
                  </a:cubicBezTo>
                  <a:cubicBezTo>
                    <a:pt x="28482" y="41338"/>
                    <a:pt x="24561" y="24985"/>
                    <a:pt x="24561" y="24985"/>
                  </a:cubicBezTo>
                  <a:lnTo>
                    <a:pt x="26050" y="3799"/>
                  </a:lnTo>
                  <a:cubicBezTo>
                    <a:pt x="25321" y="2553"/>
                    <a:pt x="23193" y="1033"/>
                    <a:pt x="23193" y="1033"/>
                  </a:cubicBezTo>
                  <a:lnTo>
                    <a:pt x="1854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3" name="Google Shape;1131;p40"/>
            <p:cNvSpPr/>
            <p:nvPr/>
          </p:nvSpPr>
          <p:spPr>
            <a:xfrm>
              <a:off x="3789720" y="2234160"/>
              <a:ext cx="9000" cy="729720"/>
            </a:xfrm>
            <a:custGeom>
              <a:avLst/>
              <a:gdLst>
                <a:gd name="textAreaLeft" fmla="*/ 0 w 9000"/>
                <a:gd name="textAreaRight" fmla="*/ 9720 w 9000"/>
                <a:gd name="textAreaTop" fmla="*/ 0 h 729720"/>
                <a:gd name="textAreaBottom" fmla="*/ 730440 h 729720"/>
              </a:gdLst>
              <a:ahLst/>
              <a:rect l="textAreaLeft" t="textAreaTop" r="textAreaRight" b="textAreaBottom"/>
              <a:pathLst>
                <a:path w="457" h="34652">
                  <a:moveTo>
                    <a:pt x="92" y="0"/>
                  </a:moveTo>
                  <a:lnTo>
                    <a:pt x="1" y="4316"/>
                  </a:lnTo>
                  <a:lnTo>
                    <a:pt x="1" y="8663"/>
                  </a:lnTo>
                  <a:lnTo>
                    <a:pt x="62" y="17326"/>
                  </a:lnTo>
                  <a:lnTo>
                    <a:pt x="153" y="25989"/>
                  </a:lnTo>
                  <a:cubicBezTo>
                    <a:pt x="244" y="28876"/>
                    <a:pt x="274" y="31764"/>
                    <a:pt x="396" y="34651"/>
                  </a:cubicBezTo>
                  <a:cubicBezTo>
                    <a:pt x="426" y="31764"/>
                    <a:pt x="457" y="28876"/>
                    <a:pt x="426" y="25989"/>
                  </a:cubicBezTo>
                  <a:lnTo>
                    <a:pt x="396" y="17326"/>
                  </a:lnTo>
                  <a:lnTo>
                    <a:pt x="274" y="8663"/>
                  </a:lnTo>
                  <a:lnTo>
                    <a:pt x="183" y="431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4" name="Google Shape;1132;p40"/>
            <p:cNvSpPr/>
            <p:nvPr/>
          </p:nvSpPr>
          <p:spPr>
            <a:xfrm>
              <a:off x="3594240" y="1905840"/>
              <a:ext cx="184320" cy="38160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381600"/>
                <a:gd name="textAreaBottom" fmla="*/ 382320 h 381600"/>
              </a:gdLst>
              <a:ahLst/>
              <a:rect l="textAreaLeft" t="textAreaTop" r="textAreaRight" b="textAreaBottom"/>
              <a:pathLst>
                <a:path w="8785" h="18147">
                  <a:moveTo>
                    <a:pt x="4924" y="1"/>
                  </a:moveTo>
                  <a:lnTo>
                    <a:pt x="4924" y="1"/>
                  </a:lnTo>
                  <a:cubicBezTo>
                    <a:pt x="4164" y="517"/>
                    <a:pt x="3435" y="1125"/>
                    <a:pt x="2614" y="1733"/>
                  </a:cubicBezTo>
                  <a:cubicBezTo>
                    <a:pt x="1915" y="2341"/>
                    <a:pt x="1186" y="2949"/>
                    <a:pt x="547" y="3648"/>
                  </a:cubicBezTo>
                  <a:cubicBezTo>
                    <a:pt x="395" y="3831"/>
                    <a:pt x="243" y="3983"/>
                    <a:pt x="91" y="4195"/>
                  </a:cubicBezTo>
                  <a:cubicBezTo>
                    <a:pt x="61" y="4256"/>
                    <a:pt x="61" y="4317"/>
                    <a:pt x="0" y="4408"/>
                  </a:cubicBezTo>
                  <a:lnTo>
                    <a:pt x="0" y="4560"/>
                  </a:lnTo>
                  <a:cubicBezTo>
                    <a:pt x="0" y="4590"/>
                    <a:pt x="31" y="4712"/>
                    <a:pt x="91" y="4712"/>
                  </a:cubicBezTo>
                  <a:cubicBezTo>
                    <a:pt x="213" y="4803"/>
                    <a:pt x="274" y="4864"/>
                    <a:pt x="395" y="4925"/>
                  </a:cubicBezTo>
                  <a:cubicBezTo>
                    <a:pt x="821" y="5168"/>
                    <a:pt x="1216" y="5381"/>
                    <a:pt x="1642" y="5563"/>
                  </a:cubicBezTo>
                  <a:cubicBezTo>
                    <a:pt x="2421" y="5925"/>
                    <a:pt x="3175" y="6261"/>
                    <a:pt x="3974" y="6619"/>
                  </a:cubicBezTo>
                  <a:lnTo>
                    <a:pt x="3974" y="6619"/>
                  </a:lnTo>
                  <a:cubicBezTo>
                    <a:pt x="3653" y="7053"/>
                    <a:pt x="3334" y="7505"/>
                    <a:pt x="3040" y="7934"/>
                  </a:cubicBezTo>
                  <a:cubicBezTo>
                    <a:pt x="2705" y="8451"/>
                    <a:pt x="2402" y="8967"/>
                    <a:pt x="2158" y="9575"/>
                  </a:cubicBezTo>
                  <a:cubicBezTo>
                    <a:pt x="2128" y="9727"/>
                    <a:pt x="2067" y="9879"/>
                    <a:pt x="2158" y="10122"/>
                  </a:cubicBezTo>
                  <a:lnTo>
                    <a:pt x="2250" y="10214"/>
                  </a:lnTo>
                  <a:lnTo>
                    <a:pt x="2280" y="10244"/>
                  </a:lnTo>
                  <a:lnTo>
                    <a:pt x="2371" y="10335"/>
                  </a:lnTo>
                  <a:lnTo>
                    <a:pt x="2523" y="10487"/>
                  </a:lnTo>
                  <a:lnTo>
                    <a:pt x="3070" y="11156"/>
                  </a:lnTo>
                  <a:lnTo>
                    <a:pt x="4225" y="12554"/>
                  </a:lnTo>
                  <a:cubicBezTo>
                    <a:pt x="5745" y="14439"/>
                    <a:pt x="7234" y="16323"/>
                    <a:pt x="8785" y="18147"/>
                  </a:cubicBezTo>
                  <a:cubicBezTo>
                    <a:pt x="7386" y="16202"/>
                    <a:pt x="5927" y="14287"/>
                    <a:pt x="4499" y="12372"/>
                  </a:cubicBezTo>
                  <a:lnTo>
                    <a:pt x="3374" y="10974"/>
                  </a:lnTo>
                  <a:lnTo>
                    <a:pt x="2827" y="10244"/>
                  </a:lnTo>
                  <a:lnTo>
                    <a:pt x="2553" y="9940"/>
                  </a:lnTo>
                  <a:cubicBezTo>
                    <a:pt x="2523" y="9910"/>
                    <a:pt x="2553" y="9758"/>
                    <a:pt x="2584" y="9636"/>
                  </a:cubicBezTo>
                  <a:cubicBezTo>
                    <a:pt x="2797" y="9119"/>
                    <a:pt x="3131" y="8603"/>
                    <a:pt x="3435" y="8116"/>
                  </a:cubicBezTo>
                  <a:cubicBezTo>
                    <a:pt x="3739" y="7630"/>
                    <a:pt x="4104" y="7113"/>
                    <a:pt x="4438" y="6657"/>
                  </a:cubicBezTo>
                  <a:cubicBezTo>
                    <a:pt x="4499" y="6657"/>
                    <a:pt x="4499" y="6627"/>
                    <a:pt x="4499" y="6627"/>
                  </a:cubicBezTo>
                  <a:cubicBezTo>
                    <a:pt x="4529" y="6566"/>
                    <a:pt x="4438" y="6445"/>
                    <a:pt x="4377" y="6414"/>
                  </a:cubicBezTo>
                  <a:cubicBezTo>
                    <a:pt x="3557" y="6019"/>
                    <a:pt x="2675" y="5654"/>
                    <a:pt x="1824" y="5259"/>
                  </a:cubicBezTo>
                  <a:cubicBezTo>
                    <a:pt x="1429" y="5077"/>
                    <a:pt x="1003" y="4894"/>
                    <a:pt x="608" y="4651"/>
                  </a:cubicBezTo>
                  <a:cubicBezTo>
                    <a:pt x="517" y="4591"/>
                    <a:pt x="426" y="4560"/>
                    <a:pt x="366" y="4470"/>
                  </a:cubicBezTo>
                  <a:lnTo>
                    <a:pt x="366" y="4470"/>
                  </a:lnTo>
                  <a:cubicBezTo>
                    <a:pt x="368" y="4450"/>
                    <a:pt x="378" y="4365"/>
                    <a:pt x="426" y="4317"/>
                  </a:cubicBezTo>
                  <a:cubicBezTo>
                    <a:pt x="547" y="4135"/>
                    <a:pt x="699" y="3983"/>
                    <a:pt x="851" y="3800"/>
                  </a:cubicBezTo>
                  <a:cubicBezTo>
                    <a:pt x="1459" y="3101"/>
                    <a:pt x="2128" y="2493"/>
                    <a:pt x="2827" y="1855"/>
                  </a:cubicBezTo>
                  <a:cubicBezTo>
                    <a:pt x="3496" y="1217"/>
                    <a:pt x="4225" y="578"/>
                    <a:pt x="4924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5" name="Google Shape;1133;p40"/>
            <p:cNvSpPr/>
            <p:nvPr/>
          </p:nvSpPr>
          <p:spPr>
            <a:xfrm>
              <a:off x="3796200" y="1905840"/>
              <a:ext cx="184320" cy="38124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381240"/>
                <a:gd name="textAreaBottom" fmla="*/ 381960 h 381240"/>
              </a:gdLst>
              <a:ahLst/>
              <a:rect l="textAreaLeft" t="textAreaTop" r="textAreaRight" b="textAreaBottom"/>
              <a:pathLst>
                <a:path w="8786" h="18117">
                  <a:moveTo>
                    <a:pt x="3952" y="1"/>
                  </a:moveTo>
                  <a:cubicBezTo>
                    <a:pt x="4651" y="609"/>
                    <a:pt x="5381" y="1217"/>
                    <a:pt x="5989" y="1764"/>
                  </a:cubicBezTo>
                  <a:cubicBezTo>
                    <a:pt x="6658" y="2372"/>
                    <a:pt x="7357" y="3010"/>
                    <a:pt x="7965" y="3709"/>
                  </a:cubicBezTo>
                  <a:cubicBezTo>
                    <a:pt x="8117" y="3861"/>
                    <a:pt x="8269" y="4043"/>
                    <a:pt x="8360" y="4226"/>
                  </a:cubicBezTo>
                  <a:cubicBezTo>
                    <a:pt x="8413" y="4297"/>
                    <a:pt x="8435" y="4358"/>
                    <a:pt x="8445" y="4384"/>
                  </a:cubicBezTo>
                  <a:lnTo>
                    <a:pt x="8445" y="4384"/>
                  </a:lnTo>
                  <a:cubicBezTo>
                    <a:pt x="8357" y="4470"/>
                    <a:pt x="8296" y="4501"/>
                    <a:pt x="8177" y="4590"/>
                  </a:cubicBezTo>
                  <a:cubicBezTo>
                    <a:pt x="7813" y="4773"/>
                    <a:pt x="7387" y="4986"/>
                    <a:pt x="6962" y="5198"/>
                  </a:cubicBezTo>
                  <a:cubicBezTo>
                    <a:pt x="6141" y="5594"/>
                    <a:pt x="5290" y="5989"/>
                    <a:pt x="4408" y="6323"/>
                  </a:cubicBezTo>
                  <a:cubicBezTo>
                    <a:pt x="4408" y="6353"/>
                    <a:pt x="4378" y="6353"/>
                    <a:pt x="4378" y="6353"/>
                  </a:cubicBezTo>
                  <a:cubicBezTo>
                    <a:pt x="4317" y="6445"/>
                    <a:pt x="4256" y="6566"/>
                    <a:pt x="4347" y="6627"/>
                  </a:cubicBezTo>
                  <a:cubicBezTo>
                    <a:pt x="4682" y="7083"/>
                    <a:pt x="5016" y="7569"/>
                    <a:pt x="5381" y="8086"/>
                  </a:cubicBezTo>
                  <a:cubicBezTo>
                    <a:pt x="5685" y="8572"/>
                    <a:pt x="6019" y="9059"/>
                    <a:pt x="6202" y="9606"/>
                  </a:cubicBezTo>
                  <a:cubicBezTo>
                    <a:pt x="6232" y="9697"/>
                    <a:pt x="6232" y="9879"/>
                    <a:pt x="6232" y="9910"/>
                  </a:cubicBezTo>
                  <a:lnTo>
                    <a:pt x="5989" y="10214"/>
                  </a:lnTo>
                  <a:lnTo>
                    <a:pt x="5411" y="10943"/>
                  </a:lnTo>
                  <a:lnTo>
                    <a:pt x="4317" y="12341"/>
                  </a:lnTo>
                  <a:cubicBezTo>
                    <a:pt x="2858" y="14226"/>
                    <a:pt x="1429" y="16171"/>
                    <a:pt x="1" y="18117"/>
                  </a:cubicBezTo>
                  <a:cubicBezTo>
                    <a:pt x="1581" y="16262"/>
                    <a:pt x="3040" y="14378"/>
                    <a:pt x="4560" y="12524"/>
                  </a:cubicBezTo>
                  <a:lnTo>
                    <a:pt x="5715" y="11126"/>
                  </a:lnTo>
                  <a:lnTo>
                    <a:pt x="6293" y="10426"/>
                  </a:lnTo>
                  <a:cubicBezTo>
                    <a:pt x="6354" y="10396"/>
                    <a:pt x="6384" y="10305"/>
                    <a:pt x="6445" y="10274"/>
                  </a:cubicBezTo>
                  <a:lnTo>
                    <a:pt x="6506" y="10214"/>
                  </a:lnTo>
                  <a:lnTo>
                    <a:pt x="6536" y="10183"/>
                  </a:lnTo>
                  <a:cubicBezTo>
                    <a:pt x="6597" y="10183"/>
                    <a:pt x="6627" y="10122"/>
                    <a:pt x="6627" y="10092"/>
                  </a:cubicBezTo>
                  <a:cubicBezTo>
                    <a:pt x="6749" y="9879"/>
                    <a:pt x="6658" y="9667"/>
                    <a:pt x="6627" y="9515"/>
                  </a:cubicBezTo>
                  <a:cubicBezTo>
                    <a:pt x="6384" y="8907"/>
                    <a:pt x="6080" y="8390"/>
                    <a:pt x="5746" y="7904"/>
                  </a:cubicBezTo>
                  <a:cubicBezTo>
                    <a:pt x="5449" y="7419"/>
                    <a:pt x="5153" y="7005"/>
                    <a:pt x="4814" y="6579"/>
                  </a:cubicBezTo>
                  <a:lnTo>
                    <a:pt x="4814" y="6579"/>
                  </a:lnTo>
                  <a:cubicBezTo>
                    <a:pt x="5579" y="6266"/>
                    <a:pt x="6387" y="5925"/>
                    <a:pt x="7144" y="5533"/>
                  </a:cubicBezTo>
                  <a:cubicBezTo>
                    <a:pt x="7569" y="5350"/>
                    <a:pt x="7995" y="5138"/>
                    <a:pt x="8420" y="4894"/>
                  </a:cubicBezTo>
                  <a:cubicBezTo>
                    <a:pt x="8512" y="4803"/>
                    <a:pt x="8603" y="4742"/>
                    <a:pt x="8724" y="4651"/>
                  </a:cubicBezTo>
                  <a:cubicBezTo>
                    <a:pt x="8724" y="4651"/>
                    <a:pt x="8785" y="4560"/>
                    <a:pt x="8785" y="4499"/>
                  </a:cubicBezTo>
                  <a:lnTo>
                    <a:pt x="8785" y="4347"/>
                  </a:lnTo>
                  <a:cubicBezTo>
                    <a:pt x="8785" y="4287"/>
                    <a:pt x="8755" y="4195"/>
                    <a:pt x="8724" y="4165"/>
                  </a:cubicBezTo>
                  <a:cubicBezTo>
                    <a:pt x="8572" y="3952"/>
                    <a:pt x="8420" y="3800"/>
                    <a:pt x="8269" y="3587"/>
                  </a:cubicBezTo>
                  <a:cubicBezTo>
                    <a:pt x="7569" y="2919"/>
                    <a:pt x="6901" y="2311"/>
                    <a:pt x="6171" y="1703"/>
                  </a:cubicBezTo>
                  <a:cubicBezTo>
                    <a:pt x="5442" y="1125"/>
                    <a:pt x="4712" y="548"/>
                    <a:pt x="3952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6" name="Google Shape;1134;p40"/>
            <p:cNvSpPr/>
            <p:nvPr/>
          </p:nvSpPr>
          <p:spPr>
            <a:xfrm>
              <a:off x="3307320" y="1944360"/>
              <a:ext cx="320400" cy="564840"/>
            </a:xfrm>
            <a:custGeom>
              <a:avLst/>
              <a:gdLst>
                <a:gd name="textAreaLeft" fmla="*/ 0 w 320400"/>
                <a:gd name="textAreaRight" fmla="*/ 321120 w 320400"/>
                <a:gd name="textAreaTop" fmla="*/ 0 h 564840"/>
                <a:gd name="textAreaBottom" fmla="*/ 565560 h 564840"/>
              </a:gdLst>
              <a:ahLst/>
              <a:rect l="textAreaLeft" t="textAreaTop" r="textAreaRight" b="textAreaBottom"/>
              <a:pathLst>
                <a:path w="15230" h="26840">
                  <a:moveTo>
                    <a:pt x="13557" y="0"/>
                  </a:moveTo>
                  <a:lnTo>
                    <a:pt x="13557" y="0"/>
                  </a:lnTo>
                  <a:cubicBezTo>
                    <a:pt x="12615" y="92"/>
                    <a:pt x="11703" y="487"/>
                    <a:pt x="10974" y="1125"/>
                  </a:cubicBezTo>
                  <a:cubicBezTo>
                    <a:pt x="5259" y="6201"/>
                    <a:pt x="2949" y="12523"/>
                    <a:pt x="1" y="19484"/>
                  </a:cubicBezTo>
                  <a:cubicBezTo>
                    <a:pt x="214" y="19910"/>
                    <a:pt x="487" y="20305"/>
                    <a:pt x="700" y="20700"/>
                  </a:cubicBezTo>
                  <a:cubicBezTo>
                    <a:pt x="2007" y="22858"/>
                    <a:pt x="3557" y="24834"/>
                    <a:pt x="5077" y="26840"/>
                  </a:cubicBezTo>
                  <a:cubicBezTo>
                    <a:pt x="5229" y="26566"/>
                    <a:pt x="5381" y="26353"/>
                    <a:pt x="5533" y="26080"/>
                  </a:cubicBezTo>
                  <a:cubicBezTo>
                    <a:pt x="8937" y="20426"/>
                    <a:pt x="11886" y="16293"/>
                    <a:pt x="15229" y="11338"/>
                  </a:cubicBezTo>
                  <a:cubicBezTo>
                    <a:pt x="14895" y="11308"/>
                    <a:pt x="14500" y="11156"/>
                    <a:pt x="14196" y="10852"/>
                  </a:cubicBezTo>
                  <a:cubicBezTo>
                    <a:pt x="11977" y="8876"/>
                    <a:pt x="10822" y="5806"/>
                    <a:pt x="11764" y="2918"/>
                  </a:cubicBezTo>
                  <a:cubicBezTo>
                    <a:pt x="12098" y="1794"/>
                    <a:pt x="12767" y="821"/>
                    <a:pt x="13557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7" name="Google Shape;1135;p40"/>
            <p:cNvSpPr/>
            <p:nvPr/>
          </p:nvSpPr>
          <p:spPr>
            <a:xfrm>
              <a:off x="3262320" y="2190240"/>
              <a:ext cx="406080" cy="390960"/>
            </a:xfrm>
            <a:custGeom>
              <a:avLst/>
              <a:gdLst>
                <a:gd name="textAreaLeft" fmla="*/ 0 w 406080"/>
                <a:gd name="textAreaRight" fmla="*/ 406800 w 406080"/>
                <a:gd name="textAreaTop" fmla="*/ 0 h 390960"/>
                <a:gd name="textAreaBottom" fmla="*/ 391680 h 390960"/>
              </a:gdLst>
              <a:ahLst/>
              <a:rect l="textAreaLeft" t="textAreaTop" r="textAreaRight" b="textAreaBottom"/>
              <a:pathLst>
                <a:path w="19302" h="18578">
                  <a:moveTo>
                    <a:pt x="12595" y="1"/>
                  </a:moveTo>
                  <a:cubicBezTo>
                    <a:pt x="12571" y="1"/>
                    <a:pt x="12547" y="2"/>
                    <a:pt x="12523" y="3"/>
                  </a:cubicBezTo>
                  <a:lnTo>
                    <a:pt x="973" y="1219"/>
                  </a:lnTo>
                  <a:cubicBezTo>
                    <a:pt x="365" y="1310"/>
                    <a:pt x="0" y="1918"/>
                    <a:pt x="183" y="2496"/>
                  </a:cubicBezTo>
                  <a:lnTo>
                    <a:pt x="5775" y="17967"/>
                  </a:lnTo>
                  <a:cubicBezTo>
                    <a:pt x="5919" y="18340"/>
                    <a:pt x="6279" y="18578"/>
                    <a:pt x="6677" y="18578"/>
                  </a:cubicBezTo>
                  <a:cubicBezTo>
                    <a:pt x="6700" y="18578"/>
                    <a:pt x="6724" y="18577"/>
                    <a:pt x="6748" y="18575"/>
                  </a:cubicBezTo>
                  <a:lnTo>
                    <a:pt x="18298" y="17359"/>
                  </a:lnTo>
                  <a:cubicBezTo>
                    <a:pt x="18906" y="17268"/>
                    <a:pt x="19302" y="16660"/>
                    <a:pt x="19089" y="16083"/>
                  </a:cubicBezTo>
                  <a:lnTo>
                    <a:pt x="13526" y="611"/>
                  </a:lnTo>
                  <a:cubicBezTo>
                    <a:pt x="13383" y="238"/>
                    <a:pt x="12996" y="1"/>
                    <a:pt x="12595" y="1"/>
                  </a:cubicBezTo>
                  <a:close/>
                </a:path>
              </a:pathLst>
            </a:custGeom>
            <a:solidFill>
              <a:srgbClr val="c4594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8" name="Google Shape;1136;p40"/>
            <p:cNvSpPr/>
            <p:nvPr/>
          </p:nvSpPr>
          <p:spPr>
            <a:xfrm>
              <a:off x="3262320" y="2330280"/>
              <a:ext cx="385560" cy="191520"/>
            </a:xfrm>
            <a:custGeom>
              <a:avLst/>
              <a:gdLst>
                <a:gd name="textAreaLeft" fmla="*/ 0 w 385560"/>
                <a:gd name="textAreaRight" fmla="*/ 386280 w 385560"/>
                <a:gd name="textAreaTop" fmla="*/ 0 h 191520"/>
                <a:gd name="textAreaBottom" fmla="*/ 192240 h 191520"/>
              </a:gdLst>
              <a:ahLst/>
              <a:rect l="textAreaLeft" t="textAreaTop" r="textAreaRight" b="textAreaBottom"/>
              <a:pathLst>
                <a:path w="18329" h="9126">
                  <a:moveTo>
                    <a:pt x="15835" y="0"/>
                  </a:moveTo>
                  <a:cubicBezTo>
                    <a:pt x="15779" y="0"/>
                    <a:pt x="15719" y="9"/>
                    <a:pt x="15654" y="28"/>
                  </a:cubicBezTo>
                  <a:lnTo>
                    <a:pt x="13466" y="1913"/>
                  </a:lnTo>
                  <a:lnTo>
                    <a:pt x="2949" y="2976"/>
                  </a:lnTo>
                  <a:lnTo>
                    <a:pt x="2006" y="1061"/>
                  </a:lnTo>
                  <a:lnTo>
                    <a:pt x="2006" y="1061"/>
                  </a:lnTo>
                  <a:cubicBezTo>
                    <a:pt x="2006" y="1062"/>
                    <a:pt x="0" y="6989"/>
                    <a:pt x="3070" y="8752"/>
                  </a:cubicBezTo>
                  <a:cubicBezTo>
                    <a:pt x="3568" y="9015"/>
                    <a:pt x="4190" y="9126"/>
                    <a:pt x="4883" y="9126"/>
                  </a:cubicBezTo>
                  <a:cubicBezTo>
                    <a:pt x="8588" y="9126"/>
                    <a:pt x="14347" y="5955"/>
                    <a:pt x="14347" y="5955"/>
                  </a:cubicBezTo>
                  <a:cubicBezTo>
                    <a:pt x="14347" y="5955"/>
                    <a:pt x="17204" y="5712"/>
                    <a:pt x="17630" y="5590"/>
                  </a:cubicBezTo>
                  <a:cubicBezTo>
                    <a:pt x="18025" y="5469"/>
                    <a:pt x="18086" y="4800"/>
                    <a:pt x="17812" y="4435"/>
                  </a:cubicBezTo>
                  <a:cubicBezTo>
                    <a:pt x="17812" y="4435"/>
                    <a:pt x="18329" y="4131"/>
                    <a:pt x="17843" y="3463"/>
                  </a:cubicBezTo>
                  <a:cubicBezTo>
                    <a:pt x="17843" y="3463"/>
                    <a:pt x="18298" y="3007"/>
                    <a:pt x="17964" y="2551"/>
                  </a:cubicBezTo>
                  <a:cubicBezTo>
                    <a:pt x="17964" y="2551"/>
                    <a:pt x="17613" y="1659"/>
                    <a:pt x="16783" y="1659"/>
                  </a:cubicBezTo>
                  <a:cubicBezTo>
                    <a:pt x="16733" y="1659"/>
                    <a:pt x="16681" y="1662"/>
                    <a:pt x="16627" y="1669"/>
                  </a:cubicBezTo>
                  <a:cubicBezTo>
                    <a:pt x="16627" y="1669"/>
                    <a:pt x="16395" y="1775"/>
                    <a:pt x="16205" y="1775"/>
                  </a:cubicBezTo>
                  <a:cubicBezTo>
                    <a:pt x="16071" y="1775"/>
                    <a:pt x="15958" y="1723"/>
                    <a:pt x="15958" y="1548"/>
                  </a:cubicBezTo>
                  <a:cubicBezTo>
                    <a:pt x="15958" y="1122"/>
                    <a:pt x="16566" y="849"/>
                    <a:pt x="16475" y="606"/>
                  </a:cubicBezTo>
                  <a:cubicBezTo>
                    <a:pt x="16422" y="419"/>
                    <a:pt x="16229" y="0"/>
                    <a:pt x="15835" y="0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9" name="Google Shape;1137;p40"/>
            <p:cNvSpPr/>
            <p:nvPr/>
          </p:nvSpPr>
          <p:spPr>
            <a:xfrm>
              <a:off x="3263760" y="2351880"/>
              <a:ext cx="308880" cy="177120"/>
            </a:xfrm>
            <a:custGeom>
              <a:avLst/>
              <a:gdLst>
                <a:gd name="textAreaLeft" fmla="*/ 0 w 308880"/>
                <a:gd name="textAreaRight" fmla="*/ 309600 w 308880"/>
                <a:gd name="textAreaTop" fmla="*/ 0 h 177120"/>
                <a:gd name="textAreaBottom" fmla="*/ 177840 h 177120"/>
              </a:gdLst>
              <a:ahLst/>
              <a:rect l="textAreaLeft" t="textAreaTop" r="textAreaRight" b="textAreaBottom"/>
              <a:pathLst>
                <a:path w="14682" h="8435">
                  <a:moveTo>
                    <a:pt x="2006" y="0"/>
                  </a:moveTo>
                  <a:lnTo>
                    <a:pt x="2006" y="0"/>
                  </a:lnTo>
                  <a:cubicBezTo>
                    <a:pt x="2006" y="0"/>
                    <a:pt x="0" y="5927"/>
                    <a:pt x="3070" y="7660"/>
                  </a:cubicBezTo>
                  <a:cubicBezTo>
                    <a:pt x="4060" y="8219"/>
                    <a:pt x="5715" y="8434"/>
                    <a:pt x="7488" y="8434"/>
                  </a:cubicBezTo>
                  <a:cubicBezTo>
                    <a:pt x="10342" y="8434"/>
                    <a:pt x="13500" y="7876"/>
                    <a:pt x="14681" y="7295"/>
                  </a:cubicBezTo>
                  <a:cubicBezTo>
                    <a:pt x="14256" y="5897"/>
                    <a:pt x="12918" y="2493"/>
                    <a:pt x="12553" y="1185"/>
                  </a:cubicBezTo>
                  <a:cubicBezTo>
                    <a:pt x="12493" y="1094"/>
                    <a:pt x="12493" y="1034"/>
                    <a:pt x="12462" y="942"/>
                  </a:cubicBezTo>
                  <a:lnTo>
                    <a:pt x="2979" y="188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8920" bIns="88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0" name="Google Shape;1138;p40"/>
            <p:cNvSpPr/>
            <p:nvPr/>
          </p:nvSpPr>
          <p:spPr>
            <a:xfrm>
              <a:off x="3461760" y="2385360"/>
              <a:ext cx="35640" cy="129240"/>
            </a:xfrm>
            <a:custGeom>
              <a:avLst/>
              <a:gdLst>
                <a:gd name="textAreaLeft" fmla="*/ 0 w 35640"/>
                <a:gd name="textAreaRight" fmla="*/ 36360 w 35640"/>
                <a:gd name="textAreaTop" fmla="*/ 0 h 129240"/>
                <a:gd name="textAreaBottom" fmla="*/ 129960 h 129240"/>
              </a:gdLst>
              <a:ahLst/>
              <a:rect l="textAreaLeft" t="textAreaTop" r="textAreaRight" b="textAreaBottom"/>
              <a:pathLst>
                <a:path w="1733" h="6171">
                  <a:moveTo>
                    <a:pt x="517" y="1"/>
                  </a:moveTo>
                  <a:lnTo>
                    <a:pt x="517" y="1"/>
                  </a:lnTo>
                  <a:cubicBezTo>
                    <a:pt x="664" y="1293"/>
                    <a:pt x="924" y="2556"/>
                    <a:pt x="1188" y="3791"/>
                  </a:cubicBezTo>
                  <a:lnTo>
                    <a:pt x="1188" y="3791"/>
                  </a:lnTo>
                  <a:cubicBezTo>
                    <a:pt x="800" y="4025"/>
                    <a:pt x="457" y="4306"/>
                    <a:pt x="61" y="4560"/>
                  </a:cubicBezTo>
                  <a:cubicBezTo>
                    <a:pt x="31" y="4590"/>
                    <a:pt x="0" y="4651"/>
                    <a:pt x="0" y="4682"/>
                  </a:cubicBezTo>
                  <a:cubicBezTo>
                    <a:pt x="0" y="4803"/>
                    <a:pt x="61" y="4864"/>
                    <a:pt x="152" y="4864"/>
                  </a:cubicBezTo>
                  <a:cubicBezTo>
                    <a:pt x="557" y="4893"/>
                    <a:pt x="988" y="4949"/>
                    <a:pt x="1421" y="4981"/>
                  </a:cubicBezTo>
                  <a:lnTo>
                    <a:pt x="1421" y="4981"/>
                  </a:lnTo>
                  <a:lnTo>
                    <a:pt x="1733" y="6171"/>
                  </a:lnTo>
                  <a:cubicBezTo>
                    <a:pt x="1733" y="5745"/>
                    <a:pt x="1672" y="5289"/>
                    <a:pt x="1642" y="4864"/>
                  </a:cubicBezTo>
                  <a:cubicBezTo>
                    <a:pt x="1642" y="4834"/>
                    <a:pt x="1581" y="4803"/>
                    <a:pt x="1551" y="4803"/>
                  </a:cubicBezTo>
                  <a:cubicBezTo>
                    <a:pt x="1249" y="4723"/>
                    <a:pt x="962" y="4656"/>
                    <a:pt x="669" y="4602"/>
                  </a:cubicBezTo>
                  <a:lnTo>
                    <a:pt x="669" y="4602"/>
                  </a:lnTo>
                  <a:lnTo>
                    <a:pt x="1551" y="4043"/>
                  </a:lnTo>
                  <a:cubicBezTo>
                    <a:pt x="1642" y="4013"/>
                    <a:pt x="1642" y="3922"/>
                    <a:pt x="1642" y="3861"/>
                  </a:cubicBezTo>
                  <a:cubicBezTo>
                    <a:pt x="1338" y="2554"/>
                    <a:pt x="973" y="1277"/>
                    <a:pt x="517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0" bIns="64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1" name="Google Shape;1139;p40"/>
            <p:cNvSpPr/>
            <p:nvPr/>
          </p:nvSpPr>
          <p:spPr>
            <a:xfrm>
              <a:off x="3591720" y="1519200"/>
              <a:ext cx="374040" cy="336600"/>
            </a:xfrm>
            <a:custGeom>
              <a:avLst/>
              <a:gdLst>
                <a:gd name="textAreaLeft" fmla="*/ 0 w 374040"/>
                <a:gd name="textAreaRight" fmla="*/ 374760 w 374040"/>
                <a:gd name="textAreaTop" fmla="*/ 0 h 336600"/>
                <a:gd name="textAreaBottom" fmla="*/ 337320 h 336600"/>
              </a:gdLst>
              <a:ahLst/>
              <a:rect l="textAreaLeft" t="textAreaTop" r="textAreaRight" b="textAreaBottom"/>
              <a:pathLst>
                <a:path w="17783" h="15997">
                  <a:moveTo>
                    <a:pt x="8873" y="1"/>
                  </a:moveTo>
                  <a:cubicBezTo>
                    <a:pt x="5894" y="1"/>
                    <a:pt x="3220" y="1490"/>
                    <a:pt x="2855" y="2645"/>
                  </a:cubicBezTo>
                  <a:cubicBezTo>
                    <a:pt x="2672" y="3253"/>
                    <a:pt x="2551" y="5138"/>
                    <a:pt x="2642" y="7174"/>
                  </a:cubicBezTo>
                  <a:cubicBezTo>
                    <a:pt x="2424" y="7011"/>
                    <a:pt x="2059" y="6896"/>
                    <a:pt x="1548" y="6896"/>
                  </a:cubicBezTo>
                  <a:cubicBezTo>
                    <a:pt x="1489" y="6896"/>
                    <a:pt x="1428" y="6897"/>
                    <a:pt x="1365" y="6901"/>
                  </a:cubicBezTo>
                  <a:cubicBezTo>
                    <a:pt x="1" y="6979"/>
                    <a:pt x="608" y="11002"/>
                    <a:pt x="2247" y="11002"/>
                  </a:cubicBezTo>
                  <a:cubicBezTo>
                    <a:pt x="2506" y="11002"/>
                    <a:pt x="2791" y="10902"/>
                    <a:pt x="3098" y="10670"/>
                  </a:cubicBezTo>
                  <a:cubicBezTo>
                    <a:pt x="3098" y="10761"/>
                    <a:pt x="3128" y="10791"/>
                    <a:pt x="3128" y="10852"/>
                  </a:cubicBezTo>
                  <a:cubicBezTo>
                    <a:pt x="3402" y="11855"/>
                    <a:pt x="3736" y="12767"/>
                    <a:pt x="4192" y="13436"/>
                  </a:cubicBezTo>
                  <a:cubicBezTo>
                    <a:pt x="4831" y="14408"/>
                    <a:pt x="5560" y="15016"/>
                    <a:pt x="6229" y="15381"/>
                  </a:cubicBezTo>
                  <a:cubicBezTo>
                    <a:pt x="7209" y="15928"/>
                    <a:pt x="8035" y="15996"/>
                    <a:pt x="8387" y="15996"/>
                  </a:cubicBezTo>
                  <a:cubicBezTo>
                    <a:pt x="8505" y="15996"/>
                    <a:pt x="8569" y="15989"/>
                    <a:pt x="8569" y="15989"/>
                  </a:cubicBezTo>
                  <a:lnTo>
                    <a:pt x="9116" y="15989"/>
                  </a:lnTo>
                  <a:cubicBezTo>
                    <a:pt x="9116" y="15989"/>
                    <a:pt x="9170" y="15994"/>
                    <a:pt x="9269" y="15994"/>
                  </a:cubicBezTo>
                  <a:cubicBezTo>
                    <a:pt x="9638" y="15994"/>
                    <a:pt x="10633" y="15919"/>
                    <a:pt x="11761" y="15199"/>
                  </a:cubicBezTo>
                  <a:cubicBezTo>
                    <a:pt x="12308" y="14803"/>
                    <a:pt x="12916" y="14256"/>
                    <a:pt x="13493" y="13436"/>
                  </a:cubicBezTo>
                  <a:cubicBezTo>
                    <a:pt x="13949" y="12767"/>
                    <a:pt x="14344" y="11855"/>
                    <a:pt x="14557" y="10822"/>
                  </a:cubicBezTo>
                  <a:cubicBezTo>
                    <a:pt x="14557" y="10761"/>
                    <a:pt x="14618" y="10670"/>
                    <a:pt x="14618" y="10609"/>
                  </a:cubicBezTo>
                  <a:cubicBezTo>
                    <a:pt x="14955" y="10884"/>
                    <a:pt x="15267" y="11002"/>
                    <a:pt x="15548" y="11002"/>
                  </a:cubicBezTo>
                  <a:cubicBezTo>
                    <a:pt x="17189" y="11002"/>
                    <a:pt x="17783" y="6978"/>
                    <a:pt x="16381" y="6901"/>
                  </a:cubicBezTo>
                  <a:cubicBezTo>
                    <a:pt x="16329" y="6898"/>
                    <a:pt x="16279" y="6897"/>
                    <a:pt x="16231" y="6897"/>
                  </a:cubicBezTo>
                  <a:cubicBezTo>
                    <a:pt x="15625" y="6897"/>
                    <a:pt x="15271" y="7068"/>
                    <a:pt x="15074" y="7265"/>
                  </a:cubicBezTo>
                  <a:cubicBezTo>
                    <a:pt x="15165" y="5168"/>
                    <a:pt x="15013" y="3253"/>
                    <a:pt x="14861" y="2645"/>
                  </a:cubicBezTo>
                  <a:cubicBezTo>
                    <a:pt x="14527" y="1490"/>
                    <a:pt x="11791" y="1"/>
                    <a:pt x="8873" y="1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2" name="Google Shape;1140;p40"/>
            <p:cNvSpPr/>
            <p:nvPr/>
          </p:nvSpPr>
          <p:spPr>
            <a:xfrm>
              <a:off x="3616200" y="1688400"/>
              <a:ext cx="37800" cy="41040"/>
            </a:xfrm>
            <a:custGeom>
              <a:avLst/>
              <a:gdLst>
                <a:gd name="textAreaLeft" fmla="*/ 0 w 37800"/>
                <a:gd name="textAreaRight" fmla="*/ 38520 w 37800"/>
                <a:gd name="textAreaTop" fmla="*/ 0 h 41040"/>
                <a:gd name="textAreaBottom" fmla="*/ 41760 h 41040"/>
              </a:gdLst>
              <a:ahLst/>
              <a:rect l="textAreaLeft" t="textAreaTop" r="textAreaRight" b="textAreaBottom"/>
              <a:pathLst>
                <a:path w="1825" h="1988">
                  <a:moveTo>
                    <a:pt x="646" y="0"/>
                  </a:moveTo>
                  <a:cubicBezTo>
                    <a:pt x="593" y="0"/>
                    <a:pt x="540" y="4"/>
                    <a:pt x="487" y="12"/>
                  </a:cubicBezTo>
                  <a:cubicBezTo>
                    <a:pt x="305" y="42"/>
                    <a:pt x="122" y="194"/>
                    <a:pt x="92" y="376"/>
                  </a:cubicBezTo>
                  <a:cubicBezTo>
                    <a:pt x="1" y="559"/>
                    <a:pt x="31" y="772"/>
                    <a:pt x="92" y="924"/>
                  </a:cubicBezTo>
                  <a:cubicBezTo>
                    <a:pt x="122" y="1075"/>
                    <a:pt x="153" y="1258"/>
                    <a:pt x="274" y="1379"/>
                  </a:cubicBezTo>
                  <a:cubicBezTo>
                    <a:pt x="183" y="1227"/>
                    <a:pt x="183" y="1045"/>
                    <a:pt x="183" y="954"/>
                  </a:cubicBezTo>
                  <a:cubicBezTo>
                    <a:pt x="153" y="802"/>
                    <a:pt x="183" y="620"/>
                    <a:pt x="244" y="498"/>
                  </a:cubicBezTo>
                  <a:cubicBezTo>
                    <a:pt x="297" y="320"/>
                    <a:pt x="445" y="246"/>
                    <a:pt x="600" y="246"/>
                  </a:cubicBezTo>
                  <a:cubicBezTo>
                    <a:pt x="710" y="246"/>
                    <a:pt x="824" y="283"/>
                    <a:pt x="913" y="346"/>
                  </a:cubicBezTo>
                  <a:cubicBezTo>
                    <a:pt x="1186" y="498"/>
                    <a:pt x="1399" y="772"/>
                    <a:pt x="1520" y="1015"/>
                  </a:cubicBezTo>
                  <a:cubicBezTo>
                    <a:pt x="1642" y="1288"/>
                    <a:pt x="1672" y="1623"/>
                    <a:pt x="1703" y="1987"/>
                  </a:cubicBezTo>
                  <a:cubicBezTo>
                    <a:pt x="1794" y="1623"/>
                    <a:pt x="1824" y="1288"/>
                    <a:pt x="1703" y="954"/>
                  </a:cubicBezTo>
                  <a:cubicBezTo>
                    <a:pt x="1612" y="620"/>
                    <a:pt x="1369" y="316"/>
                    <a:pt x="1065" y="103"/>
                  </a:cubicBezTo>
                  <a:cubicBezTo>
                    <a:pt x="951" y="34"/>
                    <a:pt x="802" y="0"/>
                    <a:pt x="646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3" name="Google Shape;1141;p40"/>
            <p:cNvSpPr/>
            <p:nvPr/>
          </p:nvSpPr>
          <p:spPr>
            <a:xfrm>
              <a:off x="3631320" y="1700640"/>
              <a:ext cx="14760" cy="29880"/>
            </a:xfrm>
            <a:custGeom>
              <a:avLst/>
              <a:gdLst>
                <a:gd name="textAreaLeft" fmla="*/ 0 w 14760"/>
                <a:gd name="textAreaRight" fmla="*/ 15480 w 14760"/>
                <a:gd name="textAreaTop" fmla="*/ 0 h 29880"/>
                <a:gd name="textAreaBottom" fmla="*/ 30600 h 29880"/>
              </a:gdLst>
              <a:ahLst/>
              <a:rect l="textAreaLeft" t="textAreaTop" r="textAreaRight" b="textAreaBottom"/>
              <a:pathLst>
                <a:path w="730" h="1444">
                  <a:moveTo>
                    <a:pt x="547" y="0"/>
                  </a:moveTo>
                  <a:cubicBezTo>
                    <a:pt x="423" y="0"/>
                    <a:pt x="292" y="47"/>
                    <a:pt x="213" y="106"/>
                  </a:cubicBezTo>
                  <a:cubicBezTo>
                    <a:pt x="61" y="228"/>
                    <a:pt x="0" y="410"/>
                    <a:pt x="0" y="562"/>
                  </a:cubicBezTo>
                  <a:cubicBezTo>
                    <a:pt x="0" y="775"/>
                    <a:pt x="0" y="927"/>
                    <a:pt x="61" y="1079"/>
                  </a:cubicBezTo>
                  <a:cubicBezTo>
                    <a:pt x="122" y="1231"/>
                    <a:pt x="213" y="1383"/>
                    <a:pt x="365" y="1444"/>
                  </a:cubicBezTo>
                  <a:cubicBezTo>
                    <a:pt x="304" y="1292"/>
                    <a:pt x="274" y="1170"/>
                    <a:pt x="274" y="988"/>
                  </a:cubicBezTo>
                  <a:lnTo>
                    <a:pt x="274" y="562"/>
                  </a:lnTo>
                  <a:cubicBezTo>
                    <a:pt x="274" y="441"/>
                    <a:pt x="304" y="350"/>
                    <a:pt x="365" y="228"/>
                  </a:cubicBezTo>
                  <a:cubicBezTo>
                    <a:pt x="456" y="106"/>
                    <a:pt x="578" y="46"/>
                    <a:pt x="730" y="46"/>
                  </a:cubicBezTo>
                  <a:cubicBezTo>
                    <a:pt x="677" y="14"/>
                    <a:pt x="613" y="0"/>
                    <a:pt x="547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4" name="Google Shape;1142;p40"/>
            <p:cNvSpPr/>
            <p:nvPr/>
          </p:nvSpPr>
          <p:spPr>
            <a:xfrm>
              <a:off x="3903840" y="1686600"/>
              <a:ext cx="36360" cy="41040"/>
            </a:xfrm>
            <a:custGeom>
              <a:avLst/>
              <a:gdLst>
                <a:gd name="textAreaLeft" fmla="*/ 0 w 36360"/>
                <a:gd name="textAreaRight" fmla="*/ 37080 w 36360"/>
                <a:gd name="textAreaTop" fmla="*/ 0 h 41040"/>
                <a:gd name="textAreaBottom" fmla="*/ 41760 h 41040"/>
              </a:gdLst>
              <a:ahLst/>
              <a:rect l="textAreaLeft" t="textAreaTop" r="textAreaRight" b="textAreaBottom"/>
              <a:pathLst>
                <a:path w="1764" h="1988">
                  <a:moveTo>
                    <a:pt x="1174" y="1"/>
                  </a:moveTo>
                  <a:cubicBezTo>
                    <a:pt x="1028" y="1"/>
                    <a:pt x="876" y="40"/>
                    <a:pt x="760" y="133"/>
                  </a:cubicBezTo>
                  <a:cubicBezTo>
                    <a:pt x="456" y="346"/>
                    <a:pt x="213" y="619"/>
                    <a:pt x="92" y="954"/>
                  </a:cubicBezTo>
                  <a:cubicBezTo>
                    <a:pt x="0" y="1318"/>
                    <a:pt x="61" y="1653"/>
                    <a:pt x="92" y="1987"/>
                  </a:cubicBezTo>
                  <a:cubicBezTo>
                    <a:pt x="152" y="1653"/>
                    <a:pt x="183" y="1318"/>
                    <a:pt x="304" y="1045"/>
                  </a:cubicBezTo>
                  <a:cubicBezTo>
                    <a:pt x="396" y="771"/>
                    <a:pt x="639" y="528"/>
                    <a:pt x="912" y="346"/>
                  </a:cubicBezTo>
                  <a:cubicBezTo>
                    <a:pt x="989" y="302"/>
                    <a:pt x="1082" y="278"/>
                    <a:pt x="1174" y="278"/>
                  </a:cubicBezTo>
                  <a:cubicBezTo>
                    <a:pt x="1339" y="278"/>
                    <a:pt x="1503" y="353"/>
                    <a:pt x="1581" y="528"/>
                  </a:cubicBezTo>
                  <a:cubicBezTo>
                    <a:pt x="1611" y="619"/>
                    <a:pt x="1611" y="832"/>
                    <a:pt x="1611" y="984"/>
                  </a:cubicBezTo>
                  <a:cubicBezTo>
                    <a:pt x="1611" y="1166"/>
                    <a:pt x="1611" y="1318"/>
                    <a:pt x="1551" y="1470"/>
                  </a:cubicBezTo>
                  <a:cubicBezTo>
                    <a:pt x="1672" y="1318"/>
                    <a:pt x="1733" y="1166"/>
                    <a:pt x="1733" y="923"/>
                  </a:cubicBezTo>
                  <a:cubicBezTo>
                    <a:pt x="1763" y="771"/>
                    <a:pt x="1763" y="589"/>
                    <a:pt x="1733" y="407"/>
                  </a:cubicBezTo>
                  <a:cubicBezTo>
                    <a:pt x="1703" y="194"/>
                    <a:pt x="1520" y="42"/>
                    <a:pt x="1307" y="11"/>
                  </a:cubicBezTo>
                  <a:cubicBezTo>
                    <a:pt x="1264" y="4"/>
                    <a:pt x="1220" y="1"/>
                    <a:pt x="1174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5" name="Google Shape;1143;p40"/>
            <p:cNvSpPr/>
            <p:nvPr/>
          </p:nvSpPr>
          <p:spPr>
            <a:xfrm>
              <a:off x="3911400" y="1701000"/>
              <a:ext cx="14760" cy="29520"/>
            </a:xfrm>
            <a:custGeom>
              <a:avLst/>
              <a:gdLst>
                <a:gd name="textAreaLeft" fmla="*/ 0 w 14760"/>
                <a:gd name="textAreaRight" fmla="*/ 15480 w 14760"/>
                <a:gd name="textAreaTop" fmla="*/ 0 h 29520"/>
                <a:gd name="textAreaBottom" fmla="*/ 30240 h 29520"/>
              </a:gdLst>
              <a:ahLst/>
              <a:rect l="textAreaLeft" t="textAreaTop" r="textAreaRight" b="textAreaBottom"/>
              <a:pathLst>
                <a:path w="730" h="1433">
                  <a:moveTo>
                    <a:pt x="186" y="0"/>
                  </a:moveTo>
                  <a:cubicBezTo>
                    <a:pt x="120" y="0"/>
                    <a:pt x="56" y="20"/>
                    <a:pt x="0" y="65"/>
                  </a:cubicBezTo>
                  <a:cubicBezTo>
                    <a:pt x="152" y="65"/>
                    <a:pt x="274" y="156"/>
                    <a:pt x="365" y="247"/>
                  </a:cubicBezTo>
                  <a:cubicBezTo>
                    <a:pt x="426" y="339"/>
                    <a:pt x="456" y="460"/>
                    <a:pt x="456" y="612"/>
                  </a:cubicBezTo>
                  <a:cubicBezTo>
                    <a:pt x="517" y="764"/>
                    <a:pt x="456" y="855"/>
                    <a:pt x="456" y="1007"/>
                  </a:cubicBezTo>
                  <a:cubicBezTo>
                    <a:pt x="456" y="1159"/>
                    <a:pt x="426" y="1281"/>
                    <a:pt x="365" y="1433"/>
                  </a:cubicBezTo>
                  <a:cubicBezTo>
                    <a:pt x="517" y="1372"/>
                    <a:pt x="608" y="1250"/>
                    <a:pt x="669" y="1098"/>
                  </a:cubicBezTo>
                  <a:cubicBezTo>
                    <a:pt x="730" y="946"/>
                    <a:pt x="730" y="764"/>
                    <a:pt x="730" y="612"/>
                  </a:cubicBezTo>
                  <a:cubicBezTo>
                    <a:pt x="699" y="460"/>
                    <a:pt x="669" y="247"/>
                    <a:pt x="517" y="156"/>
                  </a:cubicBezTo>
                  <a:cubicBezTo>
                    <a:pt x="421" y="60"/>
                    <a:pt x="300" y="0"/>
                    <a:pt x="186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6" name="Google Shape;1144;p40"/>
            <p:cNvSpPr/>
            <p:nvPr/>
          </p:nvSpPr>
          <p:spPr>
            <a:xfrm>
              <a:off x="3737160" y="1766160"/>
              <a:ext cx="16560" cy="7920"/>
            </a:xfrm>
            <a:custGeom>
              <a:avLst/>
              <a:gdLst>
                <a:gd name="textAreaLeft" fmla="*/ 0 w 16560"/>
                <a:gd name="textAreaRight" fmla="*/ 17280 w 16560"/>
                <a:gd name="textAreaTop" fmla="*/ 0 h 7920"/>
                <a:gd name="textAreaBottom" fmla="*/ 8640 h 7920"/>
              </a:gdLst>
              <a:ahLst/>
              <a:rect l="textAreaLeft" t="textAreaTop" r="textAreaRight" b="textAreaBottom"/>
              <a:pathLst>
                <a:path w="822" h="408">
                  <a:moveTo>
                    <a:pt x="0" y="1"/>
                  </a:moveTo>
                  <a:lnTo>
                    <a:pt x="0" y="1"/>
                  </a:lnTo>
                  <a:cubicBezTo>
                    <a:pt x="61" y="152"/>
                    <a:pt x="213" y="244"/>
                    <a:pt x="335" y="304"/>
                  </a:cubicBezTo>
                  <a:cubicBezTo>
                    <a:pt x="449" y="373"/>
                    <a:pt x="580" y="407"/>
                    <a:pt x="702" y="407"/>
                  </a:cubicBezTo>
                  <a:cubicBezTo>
                    <a:pt x="743" y="407"/>
                    <a:pt x="783" y="403"/>
                    <a:pt x="821" y="396"/>
                  </a:cubicBezTo>
                  <a:cubicBezTo>
                    <a:pt x="669" y="304"/>
                    <a:pt x="578" y="274"/>
                    <a:pt x="426" y="183"/>
                  </a:cubicBezTo>
                  <a:cubicBezTo>
                    <a:pt x="304" y="122"/>
                    <a:pt x="152" y="31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7" name="Google Shape;1145;p40"/>
            <p:cNvSpPr/>
            <p:nvPr/>
          </p:nvSpPr>
          <p:spPr>
            <a:xfrm>
              <a:off x="3728880" y="1740240"/>
              <a:ext cx="50400" cy="28080"/>
            </a:xfrm>
            <a:custGeom>
              <a:avLst/>
              <a:gdLst>
                <a:gd name="textAreaLeft" fmla="*/ 0 w 50400"/>
                <a:gd name="textAreaRight" fmla="*/ 51120 w 50400"/>
                <a:gd name="textAreaTop" fmla="*/ 0 h 28080"/>
                <a:gd name="textAreaBottom" fmla="*/ 28800 h 28080"/>
              </a:gdLst>
              <a:ahLst/>
              <a:rect l="textAreaLeft" t="textAreaTop" r="textAreaRight" b="textAreaBottom"/>
              <a:pathLst>
                <a:path w="2432" h="1370">
                  <a:moveTo>
                    <a:pt x="0" y="0"/>
                  </a:moveTo>
                  <a:lnTo>
                    <a:pt x="0" y="0"/>
                  </a:lnTo>
                  <a:cubicBezTo>
                    <a:pt x="92" y="213"/>
                    <a:pt x="213" y="456"/>
                    <a:pt x="395" y="608"/>
                  </a:cubicBezTo>
                  <a:cubicBezTo>
                    <a:pt x="547" y="791"/>
                    <a:pt x="730" y="973"/>
                    <a:pt x="973" y="1095"/>
                  </a:cubicBezTo>
                  <a:cubicBezTo>
                    <a:pt x="1186" y="1216"/>
                    <a:pt x="1429" y="1277"/>
                    <a:pt x="1672" y="1338"/>
                  </a:cubicBezTo>
                  <a:cubicBezTo>
                    <a:pt x="1769" y="1359"/>
                    <a:pt x="1866" y="1369"/>
                    <a:pt x="1960" y="1369"/>
                  </a:cubicBezTo>
                  <a:cubicBezTo>
                    <a:pt x="2132" y="1369"/>
                    <a:pt x="2295" y="1336"/>
                    <a:pt x="2432" y="1277"/>
                  </a:cubicBezTo>
                  <a:cubicBezTo>
                    <a:pt x="2219" y="1247"/>
                    <a:pt x="1976" y="1216"/>
                    <a:pt x="1763" y="1125"/>
                  </a:cubicBezTo>
                  <a:cubicBezTo>
                    <a:pt x="1520" y="1064"/>
                    <a:pt x="1307" y="973"/>
                    <a:pt x="1095" y="882"/>
                  </a:cubicBezTo>
                  <a:cubicBezTo>
                    <a:pt x="699" y="639"/>
                    <a:pt x="335" y="335"/>
                    <a:pt x="0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8" name="Google Shape;1146;p40"/>
            <p:cNvSpPr/>
            <p:nvPr/>
          </p:nvSpPr>
          <p:spPr>
            <a:xfrm>
              <a:off x="3787200" y="1659960"/>
              <a:ext cx="19080" cy="83160"/>
            </a:xfrm>
            <a:custGeom>
              <a:avLst/>
              <a:gdLst>
                <a:gd name="textAreaLeft" fmla="*/ 0 w 19080"/>
                <a:gd name="textAreaRight" fmla="*/ 19800 w 19080"/>
                <a:gd name="textAreaTop" fmla="*/ 0 h 83160"/>
                <a:gd name="textAreaBottom" fmla="*/ 83880 h 83160"/>
              </a:gdLst>
              <a:ahLst/>
              <a:rect l="textAreaLeft" t="textAreaTop" r="textAreaRight" b="textAreaBottom"/>
              <a:pathLst>
                <a:path w="943" h="3983">
                  <a:moveTo>
                    <a:pt x="365" y="1"/>
                  </a:moveTo>
                  <a:cubicBezTo>
                    <a:pt x="183" y="670"/>
                    <a:pt x="213" y="1490"/>
                    <a:pt x="395" y="2189"/>
                  </a:cubicBezTo>
                  <a:cubicBezTo>
                    <a:pt x="517" y="2554"/>
                    <a:pt x="608" y="2888"/>
                    <a:pt x="578" y="3192"/>
                  </a:cubicBezTo>
                  <a:cubicBezTo>
                    <a:pt x="547" y="3496"/>
                    <a:pt x="304" y="3770"/>
                    <a:pt x="0" y="3983"/>
                  </a:cubicBezTo>
                  <a:cubicBezTo>
                    <a:pt x="365" y="3861"/>
                    <a:pt x="699" y="3648"/>
                    <a:pt x="821" y="3223"/>
                  </a:cubicBezTo>
                  <a:cubicBezTo>
                    <a:pt x="943" y="2797"/>
                    <a:pt x="821" y="2432"/>
                    <a:pt x="699" y="2098"/>
                  </a:cubicBezTo>
                  <a:cubicBezTo>
                    <a:pt x="487" y="1399"/>
                    <a:pt x="365" y="730"/>
                    <a:pt x="365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760" bIns="41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9" name="Google Shape;1147;p40"/>
            <p:cNvSpPr/>
            <p:nvPr/>
          </p:nvSpPr>
          <p:spPr>
            <a:xfrm>
              <a:off x="3765240" y="1737360"/>
              <a:ext cx="7560" cy="6120"/>
            </a:xfrm>
            <a:custGeom>
              <a:avLst/>
              <a:gdLst>
                <a:gd name="textAreaLeft" fmla="*/ 0 w 7560"/>
                <a:gd name="textAreaRight" fmla="*/ 8280 w 7560"/>
                <a:gd name="textAreaTop" fmla="*/ 0 h 6120"/>
                <a:gd name="textAreaBottom" fmla="*/ 6840 h 6120"/>
              </a:gdLst>
              <a:ahLst/>
              <a:rect l="textAreaLeft" t="textAreaTop" r="textAreaRight" b="textAreaBottom"/>
              <a:pathLst>
                <a:path w="397" h="322">
                  <a:moveTo>
                    <a:pt x="128" y="0"/>
                  </a:moveTo>
                  <a:cubicBezTo>
                    <a:pt x="83" y="0"/>
                    <a:pt x="39" y="9"/>
                    <a:pt x="1" y="35"/>
                  </a:cubicBezTo>
                  <a:cubicBezTo>
                    <a:pt x="31" y="187"/>
                    <a:pt x="62" y="248"/>
                    <a:pt x="153" y="278"/>
                  </a:cubicBezTo>
                  <a:cubicBezTo>
                    <a:pt x="196" y="300"/>
                    <a:pt x="224" y="321"/>
                    <a:pt x="290" y="321"/>
                  </a:cubicBezTo>
                  <a:cubicBezTo>
                    <a:pt x="317" y="321"/>
                    <a:pt x="352" y="318"/>
                    <a:pt x="396" y="309"/>
                  </a:cubicBezTo>
                  <a:cubicBezTo>
                    <a:pt x="396" y="157"/>
                    <a:pt x="366" y="96"/>
                    <a:pt x="305" y="35"/>
                  </a:cubicBezTo>
                  <a:cubicBezTo>
                    <a:pt x="252" y="18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0" name="Google Shape;1148;p40"/>
            <p:cNvSpPr/>
            <p:nvPr/>
          </p:nvSpPr>
          <p:spPr>
            <a:xfrm>
              <a:off x="3729960" y="1677240"/>
              <a:ext cx="23040" cy="31320"/>
            </a:xfrm>
            <a:custGeom>
              <a:avLst/>
              <a:gdLst>
                <a:gd name="textAreaLeft" fmla="*/ 0 w 23040"/>
                <a:gd name="textAreaRight" fmla="*/ 23760 w 23040"/>
                <a:gd name="textAreaTop" fmla="*/ 0 h 31320"/>
                <a:gd name="textAreaBottom" fmla="*/ 32040 h 31320"/>
              </a:gdLst>
              <a:ahLst/>
              <a:rect l="textAreaLeft" t="textAreaTop" r="textAreaRight" b="textAreaBottom"/>
              <a:pathLst>
                <a:path w="1125" h="1521">
                  <a:moveTo>
                    <a:pt x="547" y="1"/>
                  </a:moveTo>
                  <a:cubicBezTo>
                    <a:pt x="243" y="1"/>
                    <a:pt x="0" y="335"/>
                    <a:pt x="0" y="760"/>
                  </a:cubicBezTo>
                  <a:cubicBezTo>
                    <a:pt x="0" y="1186"/>
                    <a:pt x="243" y="1520"/>
                    <a:pt x="547" y="1520"/>
                  </a:cubicBezTo>
                  <a:cubicBezTo>
                    <a:pt x="882" y="1520"/>
                    <a:pt x="1125" y="1186"/>
                    <a:pt x="1125" y="760"/>
                  </a:cubicBezTo>
                  <a:cubicBezTo>
                    <a:pt x="1125" y="335"/>
                    <a:pt x="882" y="1"/>
                    <a:pt x="547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1" name="Google Shape;1149;p40"/>
            <p:cNvSpPr/>
            <p:nvPr/>
          </p:nvSpPr>
          <p:spPr>
            <a:xfrm>
              <a:off x="3819960" y="1677240"/>
              <a:ext cx="23040" cy="31320"/>
            </a:xfrm>
            <a:custGeom>
              <a:avLst/>
              <a:gdLst>
                <a:gd name="textAreaLeft" fmla="*/ 0 w 23040"/>
                <a:gd name="textAreaRight" fmla="*/ 23760 w 23040"/>
                <a:gd name="textAreaTop" fmla="*/ 0 h 31320"/>
                <a:gd name="textAreaBottom" fmla="*/ 32040 h 31320"/>
              </a:gdLst>
              <a:ahLst/>
              <a:rect l="textAreaLeft" t="textAreaTop" r="textAreaRight" b="textAreaBottom"/>
              <a:pathLst>
                <a:path w="1126" h="1521">
                  <a:moveTo>
                    <a:pt x="548" y="1"/>
                  </a:moveTo>
                  <a:cubicBezTo>
                    <a:pt x="244" y="1"/>
                    <a:pt x="1" y="365"/>
                    <a:pt x="1" y="760"/>
                  </a:cubicBezTo>
                  <a:cubicBezTo>
                    <a:pt x="1" y="1186"/>
                    <a:pt x="244" y="1520"/>
                    <a:pt x="548" y="1520"/>
                  </a:cubicBezTo>
                  <a:cubicBezTo>
                    <a:pt x="852" y="1520"/>
                    <a:pt x="1125" y="1186"/>
                    <a:pt x="1125" y="760"/>
                  </a:cubicBezTo>
                  <a:cubicBezTo>
                    <a:pt x="1125" y="365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2" name="Google Shape;1150;p40"/>
            <p:cNvSpPr/>
            <p:nvPr/>
          </p:nvSpPr>
          <p:spPr>
            <a:xfrm>
              <a:off x="3700080" y="1631880"/>
              <a:ext cx="65880" cy="23040"/>
            </a:xfrm>
            <a:custGeom>
              <a:avLst/>
              <a:gdLst>
                <a:gd name="textAreaLeft" fmla="*/ 0 w 65880"/>
                <a:gd name="textAreaRight" fmla="*/ 66600 w 65880"/>
                <a:gd name="textAreaTop" fmla="*/ 0 h 23040"/>
                <a:gd name="textAreaBottom" fmla="*/ 23760 h 23040"/>
              </a:gdLst>
              <a:ahLst/>
              <a:rect l="textAreaLeft" t="textAreaTop" r="textAreaRight" b="textAreaBottom"/>
              <a:pathLst>
                <a:path w="3162" h="1120">
                  <a:moveTo>
                    <a:pt x="2189" y="0"/>
                  </a:moveTo>
                  <a:cubicBezTo>
                    <a:pt x="1915" y="0"/>
                    <a:pt x="1642" y="31"/>
                    <a:pt x="1429" y="122"/>
                  </a:cubicBezTo>
                  <a:cubicBezTo>
                    <a:pt x="1156" y="183"/>
                    <a:pt x="912" y="304"/>
                    <a:pt x="700" y="426"/>
                  </a:cubicBezTo>
                  <a:cubicBezTo>
                    <a:pt x="456" y="578"/>
                    <a:pt x="274" y="730"/>
                    <a:pt x="92" y="882"/>
                  </a:cubicBezTo>
                  <a:cubicBezTo>
                    <a:pt x="61" y="912"/>
                    <a:pt x="1" y="943"/>
                    <a:pt x="61" y="1034"/>
                  </a:cubicBezTo>
                  <a:cubicBezTo>
                    <a:pt x="83" y="1077"/>
                    <a:pt x="120" y="1120"/>
                    <a:pt x="171" y="1120"/>
                  </a:cubicBezTo>
                  <a:cubicBezTo>
                    <a:pt x="193" y="1120"/>
                    <a:pt x="217" y="1112"/>
                    <a:pt x="244" y="1095"/>
                  </a:cubicBezTo>
                  <a:cubicBezTo>
                    <a:pt x="426" y="1003"/>
                    <a:pt x="608" y="912"/>
                    <a:pt x="852" y="852"/>
                  </a:cubicBezTo>
                  <a:cubicBezTo>
                    <a:pt x="1064" y="760"/>
                    <a:pt x="1277" y="730"/>
                    <a:pt x="1490" y="700"/>
                  </a:cubicBezTo>
                  <a:cubicBezTo>
                    <a:pt x="1703" y="700"/>
                    <a:pt x="1915" y="639"/>
                    <a:pt x="2128" y="639"/>
                  </a:cubicBezTo>
                  <a:cubicBezTo>
                    <a:pt x="2371" y="639"/>
                    <a:pt x="2584" y="700"/>
                    <a:pt x="2797" y="700"/>
                  </a:cubicBezTo>
                  <a:cubicBezTo>
                    <a:pt x="2816" y="703"/>
                    <a:pt x="2834" y="705"/>
                    <a:pt x="2851" y="705"/>
                  </a:cubicBezTo>
                  <a:cubicBezTo>
                    <a:pt x="2972" y="705"/>
                    <a:pt x="3051" y="612"/>
                    <a:pt x="3131" y="426"/>
                  </a:cubicBezTo>
                  <a:cubicBezTo>
                    <a:pt x="3162" y="274"/>
                    <a:pt x="3101" y="122"/>
                    <a:pt x="2949" y="92"/>
                  </a:cubicBezTo>
                  <a:cubicBezTo>
                    <a:pt x="2675" y="0"/>
                    <a:pt x="2432" y="0"/>
                    <a:pt x="2189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3" name="Google Shape;1151;p40"/>
            <p:cNvSpPr/>
            <p:nvPr/>
          </p:nvSpPr>
          <p:spPr>
            <a:xfrm>
              <a:off x="3756240" y="1635120"/>
              <a:ext cx="12600" cy="10800"/>
            </a:xfrm>
            <a:custGeom>
              <a:avLst/>
              <a:gdLst>
                <a:gd name="textAreaLeft" fmla="*/ 0 w 12600"/>
                <a:gd name="textAreaRight" fmla="*/ 13320 w 12600"/>
                <a:gd name="textAreaTop" fmla="*/ 0 h 10800"/>
                <a:gd name="textAreaBottom" fmla="*/ 11520 h 10800"/>
              </a:gdLst>
              <a:ahLst/>
              <a:rect l="textAreaLeft" t="textAreaTop" r="textAreaRight" b="textAreaBottom"/>
              <a:pathLst>
                <a:path w="639" h="554">
                  <a:moveTo>
                    <a:pt x="585" y="46"/>
                  </a:moveTo>
                  <a:cubicBezTo>
                    <a:pt x="578" y="46"/>
                    <a:pt x="578" y="61"/>
                    <a:pt x="608" y="92"/>
                  </a:cubicBezTo>
                  <a:cubicBezTo>
                    <a:pt x="608" y="61"/>
                    <a:pt x="593" y="46"/>
                    <a:pt x="585" y="46"/>
                  </a:cubicBezTo>
                  <a:close/>
                  <a:moveTo>
                    <a:pt x="517" y="0"/>
                  </a:moveTo>
                  <a:cubicBezTo>
                    <a:pt x="517" y="31"/>
                    <a:pt x="517" y="92"/>
                    <a:pt x="487" y="122"/>
                  </a:cubicBezTo>
                  <a:cubicBezTo>
                    <a:pt x="487" y="152"/>
                    <a:pt x="456" y="183"/>
                    <a:pt x="426" y="183"/>
                  </a:cubicBezTo>
                  <a:cubicBezTo>
                    <a:pt x="335" y="244"/>
                    <a:pt x="274" y="244"/>
                    <a:pt x="183" y="244"/>
                  </a:cubicBezTo>
                  <a:lnTo>
                    <a:pt x="152" y="244"/>
                  </a:lnTo>
                  <a:cubicBezTo>
                    <a:pt x="61" y="274"/>
                    <a:pt x="0" y="335"/>
                    <a:pt x="31" y="426"/>
                  </a:cubicBezTo>
                  <a:cubicBezTo>
                    <a:pt x="57" y="478"/>
                    <a:pt x="129" y="554"/>
                    <a:pt x="187" y="554"/>
                  </a:cubicBezTo>
                  <a:cubicBezTo>
                    <a:pt x="196" y="554"/>
                    <a:pt x="205" y="552"/>
                    <a:pt x="213" y="548"/>
                  </a:cubicBezTo>
                  <a:cubicBezTo>
                    <a:pt x="335" y="487"/>
                    <a:pt x="456" y="456"/>
                    <a:pt x="517" y="396"/>
                  </a:cubicBezTo>
                  <a:cubicBezTo>
                    <a:pt x="608" y="304"/>
                    <a:pt x="639" y="183"/>
                    <a:pt x="608" y="92"/>
                  </a:cubicBezTo>
                  <a:cubicBezTo>
                    <a:pt x="517" y="31"/>
                    <a:pt x="517" y="31"/>
                    <a:pt x="517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4" name="Google Shape;1152;p40"/>
            <p:cNvSpPr/>
            <p:nvPr/>
          </p:nvSpPr>
          <p:spPr>
            <a:xfrm>
              <a:off x="3810960" y="1631880"/>
              <a:ext cx="65880" cy="23040"/>
            </a:xfrm>
            <a:custGeom>
              <a:avLst/>
              <a:gdLst>
                <a:gd name="textAreaLeft" fmla="*/ 0 w 65880"/>
                <a:gd name="textAreaRight" fmla="*/ 66600 w 65880"/>
                <a:gd name="textAreaTop" fmla="*/ 0 h 23040"/>
                <a:gd name="textAreaBottom" fmla="*/ 23760 h 23040"/>
              </a:gdLst>
              <a:ahLst/>
              <a:rect l="textAreaLeft" t="textAreaTop" r="textAreaRight" b="textAreaBottom"/>
              <a:pathLst>
                <a:path w="3163" h="1120">
                  <a:moveTo>
                    <a:pt x="974" y="0"/>
                  </a:moveTo>
                  <a:cubicBezTo>
                    <a:pt x="700" y="0"/>
                    <a:pt x="487" y="0"/>
                    <a:pt x="214" y="92"/>
                  </a:cubicBezTo>
                  <a:cubicBezTo>
                    <a:pt x="62" y="122"/>
                    <a:pt x="1" y="274"/>
                    <a:pt x="31" y="426"/>
                  </a:cubicBezTo>
                  <a:cubicBezTo>
                    <a:pt x="58" y="612"/>
                    <a:pt x="154" y="705"/>
                    <a:pt x="300" y="705"/>
                  </a:cubicBezTo>
                  <a:cubicBezTo>
                    <a:pt x="321" y="705"/>
                    <a:pt x="343" y="703"/>
                    <a:pt x="366" y="700"/>
                  </a:cubicBezTo>
                  <a:cubicBezTo>
                    <a:pt x="579" y="700"/>
                    <a:pt x="791" y="639"/>
                    <a:pt x="1004" y="639"/>
                  </a:cubicBezTo>
                  <a:cubicBezTo>
                    <a:pt x="1247" y="639"/>
                    <a:pt x="1430" y="700"/>
                    <a:pt x="1673" y="700"/>
                  </a:cubicBezTo>
                  <a:cubicBezTo>
                    <a:pt x="1886" y="730"/>
                    <a:pt x="2098" y="760"/>
                    <a:pt x="2311" y="852"/>
                  </a:cubicBezTo>
                  <a:cubicBezTo>
                    <a:pt x="2524" y="912"/>
                    <a:pt x="2737" y="1003"/>
                    <a:pt x="2919" y="1095"/>
                  </a:cubicBezTo>
                  <a:cubicBezTo>
                    <a:pt x="2937" y="1112"/>
                    <a:pt x="2957" y="1120"/>
                    <a:pt x="2978" y="1120"/>
                  </a:cubicBezTo>
                  <a:cubicBezTo>
                    <a:pt x="3028" y="1120"/>
                    <a:pt x="3080" y="1077"/>
                    <a:pt x="3101" y="1034"/>
                  </a:cubicBezTo>
                  <a:cubicBezTo>
                    <a:pt x="3162" y="943"/>
                    <a:pt x="3101" y="912"/>
                    <a:pt x="3071" y="882"/>
                  </a:cubicBezTo>
                  <a:cubicBezTo>
                    <a:pt x="2889" y="730"/>
                    <a:pt x="2676" y="578"/>
                    <a:pt x="2463" y="426"/>
                  </a:cubicBezTo>
                  <a:cubicBezTo>
                    <a:pt x="2220" y="304"/>
                    <a:pt x="2007" y="183"/>
                    <a:pt x="1734" y="122"/>
                  </a:cubicBezTo>
                  <a:cubicBezTo>
                    <a:pt x="1521" y="31"/>
                    <a:pt x="1247" y="0"/>
                    <a:pt x="974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5" name="Google Shape;1153;p40"/>
            <p:cNvSpPr/>
            <p:nvPr/>
          </p:nvSpPr>
          <p:spPr>
            <a:xfrm>
              <a:off x="3807720" y="1635120"/>
              <a:ext cx="12600" cy="10800"/>
            </a:xfrm>
            <a:custGeom>
              <a:avLst/>
              <a:gdLst>
                <a:gd name="textAreaLeft" fmla="*/ 0 w 12600"/>
                <a:gd name="textAreaRight" fmla="*/ 13320 w 12600"/>
                <a:gd name="textAreaTop" fmla="*/ 0 h 10800"/>
                <a:gd name="textAreaBottom" fmla="*/ 11520 h 10800"/>
              </a:gdLst>
              <a:ahLst/>
              <a:rect l="textAreaLeft" t="textAreaTop" r="textAreaRight" b="textAreaBottom"/>
              <a:pathLst>
                <a:path w="639" h="554">
                  <a:moveTo>
                    <a:pt x="91" y="0"/>
                  </a:moveTo>
                  <a:cubicBezTo>
                    <a:pt x="91" y="8"/>
                    <a:pt x="91" y="17"/>
                    <a:pt x="92" y="28"/>
                  </a:cubicBezTo>
                  <a:lnTo>
                    <a:pt x="92" y="28"/>
                  </a:lnTo>
                  <a:cubicBezTo>
                    <a:pt x="101" y="20"/>
                    <a:pt x="103" y="12"/>
                    <a:pt x="91" y="0"/>
                  </a:cubicBezTo>
                  <a:close/>
                  <a:moveTo>
                    <a:pt x="92" y="28"/>
                  </a:moveTo>
                  <a:cubicBezTo>
                    <a:pt x="78" y="40"/>
                    <a:pt x="49" y="55"/>
                    <a:pt x="30" y="92"/>
                  </a:cubicBezTo>
                  <a:cubicBezTo>
                    <a:pt x="0" y="183"/>
                    <a:pt x="30" y="304"/>
                    <a:pt x="91" y="396"/>
                  </a:cubicBezTo>
                  <a:cubicBezTo>
                    <a:pt x="182" y="456"/>
                    <a:pt x="304" y="487"/>
                    <a:pt x="395" y="548"/>
                  </a:cubicBezTo>
                  <a:cubicBezTo>
                    <a:pt x="408" y="552"/>
                    <a:pt x="420" y="554"/>
                    <a:pt x="431" y="554"/>
                  </a:cubicBezTo>
                  <a:cubicBezTo>
                    <a:pt x="503" y="554"/>
                    <a:pt x="555" y="478"/>
                    <a:pt x="608" y="426"/>
                  </a:cubicBezTo>
                  <a:cubicBezTo>
                    <a:pt x="638" y="335"/>
                    <a:pt x="547" y="274"/>
                    <a:pt x="486" y="244"/>
                  </a:cubicBezTo>
                  <a:lnTo>
                    <a:pt x="456" y="244"/>
                  </a:lnTo>
                  <a:cubicBezTo>
                    <a:pt x="365" y="244"/>
                    <a:pt x="304" y="244"/>
                    <a:pt x="213" y="183"/>
                  </a:cubicBezTo>
                  <a:cubicBezTo>
                    <a:pt x="182" y="183"/>
                    <a:pt x="152" y="152"/>
                    <a:pt x="152" y="122"/>
                  </a:cubicBezTo>
                  <a:cubicBezTo>
                    <a:pt x="106" y="99"/>
                    <a:pt x="95" y="59"/>
                    <a:pt x="92" y="28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6" name="Google Shape;1154;p40"/>
            <p:cNvSpPr/>
            <p:nvPr/>
          </p:nvSpPr>
          <p:spPr>
            <a:xfrm>
              <a:off x="3604680" y="1479960"/>
              <a:ext cx="347040" cy="237600"/>
            </a:xfrm>
            <a:custGeom>
              <a:avLst/>
              <a:gdLst>
                <a:gd name="textAreaLeft" fmla="*/ 0 w 347040"/>
                <a:gd name="textAreaRight" fmla="*/ 347760 w 347040"/>
                <a:gd name="textAreaTop" fmla="*/ 0 h 237600"/>
                <a:gd name="textAreaBottom" fmla="*/ 238320 h 237600"/>
              </a:gdLst>
              <a:ahLst/>
              <a:rect l="textAreaLeft" t="textAreaTop" r="textAreaRight" b="textAreaBottom"/>
              <a:pathLst>
                <a:path w="16506" h="11308">
                  <a:moveTo>
                    <a:pt x="13040" y="1"/>
                  </a:moveTo>
                  <a:cubicBezTo>
                    <a:pt x="12402" y="609"/>
                    <a:pt x="11460" y="791"/>
                    <a:pt x="10548" y="791"/>
                  </a:cubicBezTo>
                  <a:cubicBezTo>
                    <a:pt x="9636" y="761"/>
                    <a:pt x="8755" y="548"/>
                    <a:pt x="7873" y="548"/>
                  </a:cubicBezTo>
                  <a:cubicBezTo>
                    <a:pt x="7356" y="548"/>
                    <a:pt x="6809" y="639"/>
                    <a:pt x="6323" y="700"/>
                  </a:cubicBezTo>
                  <a:cubicBezTo>
                    <a:pt x="5229" y="852"/>
                    <a:pt x="4074" y="1004"/>
                    <a:pt x="3101" y="1520"/>
                  </a:cubicBezTo>
                  <a:cubicBezTo>
                    <a:pt x="2098" y="2007"/>
                    <a:pt x="1308" y="2888"/>
                    <a:pt x="1125" y="3983"/>
                  </a:cubicBezTo>
                  <a:cubicBezTo>
                    <a:pt x="1042" y="3948"/>
                    <a:pt x="959" y="3932"/>
                    <a:pt x="878" y="3932"/>
                  </a:cubicBezTo>
                  <a:cubicBezTo>
                    <a:pt x="604" y="3932"/>
                    <a:pt x="354" y="4113"/>
                    <a:pt x="213" y="4347"/>
                  </a:cubicBezTo>
                  <a:cubicBezTo>
                    <a:pt x="1" y="4651"/>
                    <a:pt x="1" y="5046"/>
                    <a:pt x="1" y="5381"/>
                  </a:cubicBezTo>
                  <a:cubicBezTo>
                    <a:pt x="1" y="6110"/>
                    <a:pt x="122" y="6779"/>
                    <a:pt x="274" y="7478"/>
                  </a:cubicBezTo>
                  <a:cubicBezTo>
                    <a:pt x="396" y="7934"/>
                    <a:pt x="548" y="8359"/>
                    <a:pt x="730" y="8815"/>
                  </a:cubicBezTo>
                  <a:lnTo>
                    <a:pt x="821" y="8815"/>
                  </a:lnTo>
                  <a:cubicBezTo>
                    <a:pt x="915" y="8806"/>
                    <a:pt x="1004" y="8802"/>
                    <a:pt x="1089" y="8802"/>
                  </a:cubicBezTo>
                  <a:cubicBezTo>
                    <a:pt x="1548" y="8802"/>
                    <a:pt x="1862" y="8930"/>
                    <a:pt x="2067" y="9059"/>
                  </a:cubicBezTo>
                  <a:cubicBezTo>
                    <a:pt x="2067" y="9059"/>
                    <a:pt x="3253" y="10396"/>
                    <a:pt x="3405" y="11308"/>
                  </a:cubicBezTo>
                  <a:lnTo>
                    <a:pt x="3739" y="6019"/>
                  </a:lnTo>
                  <a:cubicBezTo>
                    <a:pt x="3739" y="6019"/>
                    <a:pt x="5441" y="5685"/>
                    <a:pt x="6171" y="5016"/>
                  </a:cubicBezTo>
                  <a:cubicBezTo>
                    <a:pt x="6171" y="5016"/>
                    <a:pt x="9257" y="6150"/>
                    <a:pt x="11460" y="6150"/>
                  </a:cubicBezTo>
                  <a:cubicBezTo>
                    <a:pt x="12074" y="6150"/>
                    <a:pt x="12619" y="6062"/>
                    <a:pt x="13010" y="5837"/>
                  </a:cubicBezTo>
                  <a:lnTo>
                    <a:pt x="13618" y="10700"/>
                  </a:lnTo>
                  <a:lnTo>
                    <a:pt x="14499" y="9180"/>
                  </a:lnTo>
                  <a:lnTo>
                    <a:pt x="14499" y="9211"/>
                  </a:lnTo>
                  <a:cubicBezTo>
                    <a:pt x="14694" y="9016"/>
                    <a:pt x="15066" y="8872"/>
                    <a:pt x="15640" y="8872"/>
                  </a:cubicBezTo>
                  <a:cubicBezTo>
                    <a:pt x="15693" y="8872"/>
                    <a:pt x="15749" y="8874"/>
                    <a:pt x="15806" y="8876"/>
                  </a:cubicBezTo>
                  <a:lnTo>
                    <a:pt x="15928" y="8876"/>
                  </a:lnTo>
                  <a:cubicBezTo>
                    <a:pt x="16323" y="7539"/>
                    <a:pt x="16505" y="6232"/>
                    <a:pt x="16353" y="4894"/>
                  </a:cubicBezTo>
                  <a:cubicBezTo>
                    <a:pt x="16293" y="4286"/>
                    <a:pt x="16110" y="3770"/>
                    <a:pt x="15715" y="3375"/>
                  </a:cubicBezTo>
                  <a:cubicBezTo>
                    <a:pt x="15746" y="2463"/>
                    <a:pt x="15229" y="1490"/>
                    <a:pt x="14469" y="973"/>
                  </a:cubicBezTo>
                  <a:cubicBezTo>
                    <a:pt x="14317" y="1368"/>
                    <a:pt x="13831" y="1672"/>
                    <a:pt x="13466" y="1672"/>
                  </a:cubicBezTo>
                  <a:cubicBezTo>
                    <a:pt x="13466" y="1095"/>
                    <a:pt x="13344" y="517"/>
                    <a:pt x="13040" y="1"/>
                  </a:cubicBezTo>
                  <a:close/>
                </a:path>
              </a:pathLst>
            </a:custGeom>
            <a:solidFill>
              <a:srgbClr val="8ad0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47" name="Google Shape;1155;p40"/>
          <p:cNvGrpSpPr/>
          <p:nvPr/>
        </p:nvGrpSpPr>
        <p:grpSpPr>
          <a:xfrm>
            <a:off x="5821920" y="1456560"/>
            <a:ext cx="1058400" cy="3054960"/>
            <a:chOff x="5821920" y="1456560"/>
            <a:chExt cx="1058400" cy="3054960"/>
          </a:xfrm>
        </p:grpSpPr>
        <p:sp>
          <p:nvSpPr>
            <p:cNvPr id="1048" name="Google Shape;1156;p40"/>
            <p:cNvSpPr/>
            <p:nvPr/>
          </p:nvSpPr>
          <p:spPr>
            <a:xfrm>
              <a:off x="6490800" y="4127760"/>
              <a:ext cx="356760" cy="371520"/>
            </a:xfrm>
            <a:custGeom>
              <a:avLst/>
              <a:gdLst>
                <a:gd name="textAreaLeft" fmla="*/ 0 w 356760"/>
                <a:gd name="textAreaRight" fmla="*/ 357480 w 356760"/>
                <a:gd name="textAreaTop" fmla="*/ 0 h 371520"/>
                <a:gd name="textAreaBottom" fmla="*/ 372240 h 371520"/>
              </a:gdLst>
              <a:ahLst/>
              <a:rect l="textAreaLeft" t="textAreaTop" r="textAreaRight" b="textAreaBottom"/>
              <a:pathLst>
                <a:path w="16961" h="17661">
                  <a:moveTo>
                    <a:pt x="8815" y="1"/>
                  </a:moveTo>
                  <a:cubicBezTo>
                    <a:pt x="5897" y="92"/>
                    <a:pt x="2949" y="153"/>
                    <a:pt x="0" y="153"/>
                  </a:cubicBezTo>
                  <a:cubicBezTo>
                    <a:pt x="1216" y="4894"/>
                    <a:pt x="2523" y="8451"/>
                    <a:pt x="3405" y="10639"/>
                  </a:cubicBezTo>
                  <a:cubicBezTo>
                    <a:pt x="3921" y="11976"/>
                    <a:pt x="3921" y="13466"/>
                    <a:pt x="3465" y="14773"/>
                  </a:cubicBezTo>
                  <a:cubicBezTo>
                    <a:pt x="3465" y="14834"/>
                    <a:pt x="3435" y="14894"/>
                    <a:pt x="3435" y="14925"/>
                  </a:cubicBezTo>
                  <a:cubicBezTo>
                    <a:pt x="3253" y="15928"/>
                    <a:pt x="3344" y="16597"/>
                    <a:pt x="3496" y="17022"/>
                  </a:cubicBezTo>
                  <a:cubicBezTo>
                    <a:pt x="3648" y="17417"/>
                    <a:pt x="4012" y="17660"/>
                    <a:pt x="4377" y="17660"/>
                  </a:cubicBezTo>
                  <a:lnTo>
                    <a:pt x="16961" y="17660"/>
                  </a:lnTo>
                  <a:lnTo>
                    <a:pt x="16900" y="16961"/>
                  </a:lnTo>
                  <a:cubicBezTo>
                    <a:pt x="12675" y="15958"/>
                    <a:pt x="10760" y="14287"/>
                    <a:pt x="9818" y="13344"/>
                  </a:cubicBezTo>
                  <a:lnTo>
                    <a:pt x="8815" y="1"/>
                  </a:ln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9" name="Google Shape;1157;p40"/>
            <p:cNvSpPr/>
            <p:nvPr/>
          </p:nvSpPr>
          <p:spPr>
            <a:xfrm>
              <a:off x="6546960" y="4404960"/>
              <a:ext cx="315720" cy="106560"/>
            </a:xfrm>
            <a:custGeom>
              <a:avLst/>
              <a:gdLst>
                <a:gd name="textAreaLeft" fmla="*/ 0 w 315720"/>
                <a:gd name="textAreaRight" fmla="*/ 316440 w 315720"/>
                <a:gd name="textAreaTop" fmla="*/ 0 h 106560"/>
                <a:gd name="textAreaBottom" fmla="*/ 107280 h 106560"/>
              </a:gdLst>
              <a:ahLst/>
              <a:rect l="textAreaLeft" t="textAreaTop" r="textAreaRight" b="textAreaBottom"/>
              <a:pathLst>
                <a:path w="15016" h="5093">
                  <a:moveTo>
                    <a:pt x="7665" y="0"/>
                  </a:moveTo>
                  <a:cubicBezTo>
                    <a:pt x="7286" y="0"/>
                    <a:pt x="7072" y="1569"/>
                    <a:pt x="6657" y="1901"/>
                  </a:cubicBezTo>
                  <a:cubicBezTo>
                    <a:pt x="6201" y="2266"/>
                    <a:pt x="5623" y="2449"/>
                    <a:pt x="5015" y="2509"/>
                  </a:cubicBezTo>
                  <a:cubicBezTo>
                    <a:pt x="4574" y="2586"/>
                    <a:pt x="4124" y="2623"/>
                    <a:pt x="3673" y="2623"/>
                  </a:cubicBezTo>
                  <a:cubicBezTo>
                    <a:pt x="2693" y="2623"/>
                    <a:pt x="1706" y="2447"/>
                    <a:pt x="790" y="2114"/>
                  </a:cubicBezTo>
                  <a:cubicBezTo>
                    <a:pt x="736" y="2091"/>
                    <a:pt x="674" y="2080"/>
                    <a:pt x="609" y="2080"/>
                  </a:cubicBezTo>
                  <a:cubicBezTo>
                    <a:pt x="421" y="2080"/>
                    <a:pt x="212" y="2176"/>
                    <a:pt x="122" y="2357"/>
                  </a:cubicBezTo>
                  <a:cubicBezTo>
                    <a:pt x="0" y="2601"/>
                    <a:pt x="30" y="2874"/>
                    <a:pt x="182" y="3056"/>
                  </a:cubicBezTo>
                  <a:cubicBezTo>
                    <a:pt x="882" y="3269"/>
                    <a:pt x="1702" y="3573"/>
                    <a:pt x="2432" y="3786"/>
                  </a:cubicBezTo>
                  <a:cubicBezTo>
                    <a:pt x="1854" y="3816"/>
                    <a:pt x="1246" y="3847"/>
                    <a:pt x="699" y="3877"/>
                  </a:cubicBezTo>
                  <a:cubicBezTo>
                    <a:pt x="486" y="3877"/>
                    <a:pt x="304" y="3938"/>
                    <a:pt x="182" y="4029"/>
                  </a:cubicBezTo>
                  <a:cubicBezTo>
                    <a:pt x="91" y="4120"/>
                    <a:pt x="30" y="4333"/>
                    <a:pt x="30" y="4576"/>
                  </a:cubicBezTo>
                  <a:cubicBezTo>
                    <a:pt x="30" y="4880"/>
                    <a:pt x="274" y="5093"/>
                    <a:pt x="578" y="5093"/>
                  </a:cubicBezTo>
                  <a:lnTo>
                    <a:pt x="14134" y="5093"/>
                  </a:lnTo>
                  <a:cubicBezTo>
                    <a:pt x="14377" y="5093"/>
                    <a:pt x="14560" y="4637"/>
                    <a:pt x="14590" y="4424"/>
                  </a:cubicBezTo>
                  <a:cubicBezTo>
                    <a:pt x="14772" y="3604"/>
                    <a:pt x="15016" y="1689"/>
                    <a:pt x="13496" y="1263"/>
                  </a:cubicBezTo>
                  <a:cubicBezTo>
                    <a:pt x="13110" y="1162"/>
                    <a:pt x="12747" y="1131"/>
                    <a:pt x="12395" y="1131"/>
                  </a:cubicBezTo>
                  <a:cubicBezTo>
                    <a:pt x="11820" y="1131"/>
                    <a:pt x="11276" y="1214"/>
                    <a:pt x="10709" y="1214"/>
                  </a:cubicBezTo>
                  <a:cubicBezTo>
                    <a:pt x="9847" y="1214"/>
                    <a:pt x="8932" y="1021"/>
                    <a:pt x="7781" y="47"/>
                  </a:cubicBezTo>
                  <a:cubicBezTo>
                    <a:pt x="7741" y="15"/>
                    <a:pt x="7702" y="0"/>
                    <a:pt x="7665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640" bIns="53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50" name="Google Shape;1158;p40"/>
            <p:cNvSpPr/>
            <p:nvPr/>
          </p:nvSpPr>
          <p:spPr>
            <a:xfrm>
              <a:off x="5976360" y="4139280"/>
              <a:ext cx="283680" cy="361440"/>
            </a:xfrm>
            <a:custGeom>
              <a:avLst/>
              <a:gdLst>
                <a:gd name="textAreaLeft" fmla="*/ 0 w 283680"/>
                <a:gd name="textAreaRight" fmla="*/ 284400 w 283680"/>
                <a:gd name="textAreaTop" fmla="*/ 0 h 361440"/>
                <a:gd name="textAreaBottom" fmla="*/ 362160 h 361440"/>
              </a:gdLst>
              <a:ahLst/>
              <a:rect l="textAreaLeft" t="textAreaTop" r="textAreaRight" b="textAreaBottom"/>
              <a:pathLst>
                <a:path w="13497" h="17175">
                  <a:moveTo>
                    <a:pt x="0" y="1"/>
                  </a:moveTo>
                  <a:cubicBezTo>
                    <a:pt x="244" y="4438"/>
                    <a:pt x="791" y="7782"/>
                    <a:pt x="1216" y="9940"/>
                  </a:cubicBezTo>
                  <a:cubicBezTo>
                    <a:pt x="1490" y="11399"/>
                    <a:pt x="1277" y="12919"/>
                    <a:pt x="517" y="14165"/>
                  </a:cubicBezTo>
                  <a:cubicBezTo>
                    <a:pt x="456" y="14256"/>
                    <a:pt x="426" y="14347"/>
                    <a:pt x="426" y="14439"/>
                  </a:cubicBezTo>
                  <a:cubicBezTo>
                    <a:pt x="31" y="15411"/>
                    <a:pt x="0" y="16110"/>
                    <a:pt x="61" y="16536"/>
                  </a:cubicBezTo>
                  <a:cubicBezTo>
                    <a:pt x="122" y="16901"/>
                    <a:pt x="456" y="17174"/>
                    <a:pt x="821" y="17174"/>
                  </a:cubicBezTo>
                  <a:lnTo>
                    <a:pt x="13405" y="17174"/>
                  </a:lnTo>
                  <a:lnTo>
                    <a:pt x="13496" y="16445"/>
                  </a:lnTo>
                  <a:cubicBezTo>
                    <a:pt x="9454" y="15411"/>
                    <a:pt x="7903" y="13740"/>
                    <a:pt x="7143" y="12797"/>
                  </a:cubicBezTo>
                  <a:lnTo>
                    <a:pt x="8754" y="1"/>
                  </a:ln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1" name="Google Shape;1159;p40"/>
            <p:cNvSpPr/>
            <p:nvPr/>
          </p:nvSpPr>
          <p:spPr>
            <a:xfrm>
              <a:off x="5967360" y="4404960"/>
              <a:ext cx="315720" cy="106560"/>
            </a:xfrm>
            <a:custGeom>
              <a:avLst/>
              <a:gdLst>
                <a:gd name="textAreaLeft" fmla="*/ 0 w 315720"/>
                <a:gd name="textAreaRight" fmla="*/ 316440 w 315720"/>
                <a:gd name="textAreaTop" fmla="*/ 0 h 106560"/>
                <a:gd name="textAreaBottom" fmla="*/ 107280 h 106560"/>
              </a:gdLst>
              <a:ahLst/>
              <a:rect l="textAreaLeft" t="textAreaTop" r="textAreaRight" b="textAreaBottom"/>
              <a:pathLst>
                <a:path w="15017" h="5093">
                  <a:moveTo>
                    <a:pt x="7666" y="0"/>
                  </a:moveTo>
                  <a:cubicBezTo>
                    <a:pt x="7287" y="0"/>
                    <a:pt x="7073" y="1569"/>
                    <a:pt x="6658" y="1901"/>
                  </a:cubicBezTo>
                  <a:cubicBezTo>
                    <a:pt x="6202" y="2266"/>
                    <a:pt x="5624" y="2449"/>
                    <a:pt x="5016" y="2509"/>
                  </a:cubicBezTo>
                  <a:cubicBezTo>
                    <a:pt x="4575" y="2586"/>
                    <a:pt x="4125" y="2623"/>
                    <a:pt x="3674" y="2623"/>
                  </a:cubicBezTo>
                  <a:cubicBezTo>
                    <a:pt x="2694" y="2623"/>
                    <a:pt x="1707" y="2447"/>
                    <a:pt x="791" y="2114"/>
                  </a:cubicBezTo>
                  <a:cubicBezTo>
                    <a:pt x="737" y="2091"/>
                    <a:pt x="675" y="2080"/>
                    <a:pt x="610" y="2080"/>
                  </a:cubicBezTo>
                  <a:cubicBezTo>
                    <a:pt x="422" y="2080"/>
                    <a:pt x="213" y="2176"/>
                    <a:pt x="123" y="2357"/>
                  </a:cubicBezTo>
                  <a:cubicBezTo>
                    <a:pt x="1" y="2601"/>
                    <a:pt x="31" y="2874"/>
                    <a:pt x="183" y="3056"/>
                  </a:cubicBezTo>
                  <a:cubicBezTo>
                    <a:pt x="882" y="3269"/>
                    <a:pt x="1703" y="3573"/>
                    <a:pt x="2433" y="3786"/>
                  </a:cubicBezTo>
                  <a:cubicBezTo>
                    <a:pt x="1855" y="3816"/>
                    <a:pt x="1247" y="3847"/>
                    <a:pt x="700" y="3877"/>
                  </a:cubicBezTo>
                  <a:cubicBezTo>
                    <a:pt x="487" y="3877"/>
                    <a:pt x="305" y="3938"/>
                    <a:pt x="183" y="4029"/>
                  </a:cubicBezTo>
                  <a:cubicBezTo>
                    <a:pt x="92" y="4120"/>
                    <a:pt x="31" y="4333"/>
                    <a:pt x="31" y="4576"/>
                  </a:cubicBezTo>
                  <a:cubicBezTo>
                    <a:pt x="31" y="4880"/>
                    <a:pt x="274" y="5093"/>
                    <a:pt x="578" y="5093"/>
                  </a:cubicBezTo>
                  <a:lnTo>
                    <a:pt x="14135" y="5093"/>
                  </a:lnTo>
                  <a:cubicBezTo>
                    <a:pt x="14378" y="5093"/>
                    <a:pt x="14560" y="4637"/>
                    <a:pt x="14591" y="4424"/>
                  </a:cubicBezTo>
                  <a:cubicBezTo>
                    <a:pt x="14773" y="3604"/>
                    <a:pt x="15016" y="1689"/>
                    <a:pt x="13497" y="1263"/>
                  </a:cubicBezTo>
                  <a:cubicBezTo>
                    <a:pt x="13110" y="1162"/>
                    <a:pt x="12747" y="1131"/>
                    <a:pt x="12396" y="1131"/>
                  </a:cubicBezTo>
                  <a:cubicBezTo>
                    <a:pt x="11821" y="1131"/>
                    <a:pt x="11277" y="1214"/>
                    <a:pt x="10710" y="1214"/>
                  </a:cubicBezTo>
                  <a:cubicBezTo>
                    <a:pt x="9848" y="1214"/>
                    <a:pt x="8933" y="1021"/>
                    <a:pt x="7782" y="47"/>
                  </a:cubicBezTo>
                  <a:cubicBezTo>
                    <a:pt x="7742" y="15"/>
                    <a:pt x="7703" y="0"/>
                    <a:pt x="7666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640" bIns="53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52" name="Google Shape;1160;p40"/>
            <p:cNvSpPr/>
            <p:nvPr/>
          </p:nvSpPr>
          <p:spPr>
            <a:xfrm>
              <a:off x="5932800" y="2516400"/>
              <a:ext cx="785520" cy="1823400"/>
            </a:xfrm>
            <a:custGeom>
              <a:avLst/>
              <a:gdLst>
                <a:gd name="textAreaLeft" fmla="*/ 0 w 785520"/>
                <a:gd name="textAreaRight" fmla="*/ 786240 w 785520"/>
                <a:gd name="textAreaTop" fmla="*/ 0 h 1823400"/>
                <a:gd name="textAreaBottom" fmla="*/ 1824120 h 1823400"/>
              </a:gdLst>
              <a:ahLst/>
              <a:rect l="textAreaLeft" t="textAreaTop" r="textAreaRight" b="textAreaBottom"/>
              <a:pathLst>
                <a:path w="37297" h="86537">
                  <a:moveTo>
                    <a:pt x="10791" y="1"/>
                  </a:moveTo>
                  <a:cubicBezTo>
                    <a:pt x="10791" y="1"/>
                    <a:pt x="5381" y="10153"/>
                    <a:pt x="4469" y="19272"/>
                  </a:cubicBezTo>
                  <a:cubicBezTo>
                    <a:pt x="3587" y="28390"/>
                    <a:pt x="1" y="74622"/>
                    <a:pt x="2189" y="86537"/>
                  </a:cubicBezTo>
                  <a:lnTo>
                    <a:pt x="10639" y="86537"/>
                  </a:lnTo>
                  <a:lnTo>
                    <a:pt x="18512" y="20518"/>
                  </a:lnTo>
                  <a:lnTo>
                    <a:pt x="26749" y="85990"/>
                  </a:lnTo>
                  <a:lnTo>
                    <a:pt x="37296" y="85990"/>
                  </a:lnTo>
                  <a:lnTo>
                    <a:pt x="31582" y="16202"/>
                  </a:lnTo>
                  <a:lnTo>
                    <a:pt x="27661" y="365"/>
                  </a:lnTo>
                  <a:lnTo>
                    <a:pt x="10791" y="1"/>
                  </a:lnTo>
                  <a:close/>
                </a:path>
              </a:pathLst>
            </a:custGeom>
            <a:solidFill>
              <a:srgbClr val="4566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53" name="Google Shape;1161;p40"/>
            <p:cNvSpPr/>
            <p:nvPr/>
          </p:nvSpPr>
          <p:spPr>
            <a:xfrm>
              <a:off x="6374160" y="2937600"/>
              <a:ext cx="179280" cy="1372320"/>
            </a:xfrm>
            <a:custGeom>
              <a:avLst/>
              <a:gdLst>
                <a:gd name="textAreaLeft" fmla="*/ 0 w 179280"/>
                <a:gd name="textAreaRight" fmla="*/ 180000 w 179280"/>
                <a:gd name="textAreaTop" fmla="*/ 0 h 1372320"/>
                <a:gd name="textAreaBottom" fmla="*/ 1373040 h 1372320"/>
              </a:gdLst>
              <a:ahLst/>
              <a:rect l="textAreaLeft" t="textAreaTop" r="textAreaRight" b="textAreaBottom"/>
              <a:pathLst>
                <a:path w="8542" h="65139">
                  <a:moveTo>
                    <a:pt x="0" y="1"/>
                  </a:moveTo>
                  <a:lnTo>
                    <a:pt x="1003" y="8147"/>
                  </a:lnTo>
                  <a:lnTo>
                    <a:pt x="2006" y="16293"/>
                  </a:lnTo>
                  <a:lnTo>
                    <a:pt x="4104" y="32585"/>
                  </a:lnTo>
                  <a:lnTo>
                    <a:pt x="6262" y="48877"/>
                  </a:lnTo>
                  <a:lnTo>
                    <a:pt x="7417" y="57023"/>
                  </a:lnTo>
                  <a:lnTo>
                    <a:pt x="8541" y="65138"/>
                  </a:lnTo>
                  <a:lnTo>
                    <a:pt x="7569" y="57023"/>
                  </a:lnTo>
                  <a:lnTo>
                    <a:pt x="6566" y="48846"/>
                  </a:lnTo>
                  <a:lnTo>
                    <a:pt x="4499" y="32554"/>
                  </a:lnTo>
                  <a:lnTo>
                    <a:pt x="2280" y="16262"/>
                  </a:lnTo>
                  <a:lnTo>
                    <a:pt x="1186" y="8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54" name="Google Shape;1162;p40"/>
            <p:cNvSpPr/>
            <p:nvPr/>
          </p:nvSpPr>
          <p:spPr>
            <a:xfrm>
              <a:off x="6672600" y="2825280"/>
              <a:ext cx="153000" cy="185040"/>
            </a:xfrm>
            <a:custGeom>
              <a:avLst/>
              <a:gdLst>
                <a:gd name="textAreaLeft" fmla="*/ 0 w 153000"/>
                <a:gd name="textAreaRight" fmla="*/ 153720 w 153000"/>
                <a:gd name="textAreaTop" fmla="*/ 0 h 185040"/>
                <a:gd name="textAreaBottom" fmla="*/ 185760 h 185040"/>
              </a:gdLst>
              <a:ahLst/>
              <a:rect l="textAreaLeft" t="textAreaTop" r="textAreaRight" b="textAreaBottom"/>
              <a:pathLst>
                <a:path w="7296" h="8816">
                  <a:moveTo>
                    <a:pt x="4803" y="0"/>
                  </a:moveTo>
                  <a:cubicBezTo>
                    <a:pt x="3253" y="821"/>
                    <a:pt x="1642" y="1611"/>
                    <a:pt x="1" y="2310"/>
                  </a:cubicBezTo>
                  <a:cubicBezTo>
                    <a:pt x="1125" y="4469"/>
                    <a:pt x="2250" y="6627"/>
                    <a:pt x="3435" y="8815"/>
                  </a:cubicBezTo>
                  <a:cubicBezTo>
                    <a:pt x="4712" y="8298"/>
                    <a:pt x="6049" y="7994"/>
                    <a:pt x="7296" y="7447"/>
                  </a:cubicBezTo>
                  <a:cubicBezTo>
                    <a:pt x="6475" y="5016"/>
                    <a:pt x="5624" y="2493"/>
                    <a:pt x="4803" y="0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5" name="Google Shape;1163;p40"/>
            <p:cNvSpPr/>
            <p:nvPr/>
          </p:nvSpPr>
          <p:spPr>
            <a:xfrm>
              <a:off x="6738120" y="2941560"/>
              <a:ext cx="142200" cy="196920"/>
            </a:xfrm>
            <a:custGeom>
              <a:avLst/>
              <a:gdLst>
                <a:gd name="textAreaLeft" fmla="*/ 0 w 142200"/>
                <a:gd name="textAreaRight" fmla="*/ 142920 w 142200"/>
                <a:gd name="textAreaTop" fmla="*/ 0 h 196920"/>
                <a:gd name="textAreaBottom" fmla="*/ 197640 h 196920"/>
              </a:gdLst>
              <a:ahLst/>
              <a:rect l="textAreaLeft" t="textAreaTop" r="textAreaRight" b="textAreaBottom"/>
              <a:pathLst>
                <a:path w="6780" h="9375">
                  <a:moveTo>
                    <a:pt x="1647" y="0"/>
                  </a:moveTo>
                  <a:cubicBezTo>
                    <a:pt x="1390" y="0"/>
                    <a:pt x="1124" y="50"/>
                    <a:pt x="852" y="164"/>
                  </a:cubicBezTo>
                  <a:cubicBezTo>
                    <a:pt x="852" y="164"/>
                    <a:pt x="366" y="1046"/>
                    <a:pt x="183" y="2414"/>
                  </a:cubicBezTo>
                  <a:cubicBezTo>
                    <a:pt x="1" y="3781"/>
                    <a:pt x="1095" y="5362"/>
                    <a:pt x="1156" y="6395"/>
                  </a:cubicBezTo>
                  <a:cubicBezTo>
                    <a:pt x="1247" y="7429"/>
                    <a:pt x="1247" y="8310"/>
                    <a:pt x="1551" y="8371"/>
                  </a:cubicBezTo>
                  <a:cubicBezTo>
                    <a:pt x="1573" y="8378"/>
                    <a:pt x="1594" y="8381"/>
                    <a:pt x="1614" y="8381"/>
                  </a:cubicBezTo>
                  <a:cubicBezTo>
                    <a:pt x="1864" y="8381"/>
                    <a:pt x="1920" y="7830"/>
                    <a:pt x="1977" y="6365"/>
                  </a:cubicBezTo>
                  <a:cubicBezTo>
                    <a:pt x="1977" y="6365"/>
                    <a:pt x="2062" y="6009"/>
                    <a:pt x="2185" y="6009"/>
                  </a:cubicBezTo>
                  <a:cubicBezTo>
                    <a:pt x="2241" y="6009"/>
                    <a:pt x="2305" y="6084"/>
                    <a:pt x="2372" y="6304"/>
                  </a:cubicBezTo>
                  <a:cubicBezTo>
                    <a:pt x="2615" y="7064"/>
                    <a:pt x="2645" y="8949"/>
                    <a:pt x="3132" y="9009"/>
                  </a:cubicBezTo>
                  <a:cubicBezTo>
                    <a:pt x="3139" y="9011"/>
                    <a:pt x="3145" y="9012"/>
                    <a:pt x="3152" y="9012"/>
                  </a:cubicBezTo>
                  <a:cubicBezTo>
                    <a:pt x="3547" y="9012"/>
                    <a:pt x="3255" y="6363"/>
                    <a:pt x="3375" y="6213"/>
                  </a:cubicBezTo>
                  <a:cubicBezTo>
                    <a:pt x="3378" y="6210"/>
                    <a:pt x="3381" y="6208"/>
                    <a:pt x="3384" y="6208"/>
                  </a:cubicBezTo>
                  <a:cubicBezTo>
                    <a:pt x="3533" y="6208"/>
                    <a:pt x="4334" y="9374"/>
                    <a:pt x="5047" y="9374"/>
                  </a:cubicBezTo>
                  <a:cubicBezTo>
                    <a:pt x="5776" y="9374"/>
                    <a:pt x="3892" y="6061"/>
                    <a:pt x="4196" y="5788"/>
                  </a:cubicBezTo>
                  <a:cubicBezTo>
                    <a:pt x="4213" y="5770"/>
                    <a:pt x="4232" y="5762"/>
                    <a:pt x="4254" y="5762"/>
                  </a:cubicBezTo>
                  <a:cubicBezTo>
                    <a:pt x="4608" y="5762"/>
                    <a:pt x="5537" y="7919"/>
                    <a:pt x="5902" y="7919"/>
                  </a:cubicBezTo>
                  <a:cubicBezTo>
                    <a:pt x="5911" y="7919"/>
                    <a:pt x="5920" y="7918"/>
                    <a:pt x="5928" y="7915"/>
                  </a:cubicBezTo>
                  <a:cubicBezTo>
                    <a:pt x="6718" y="7642"/>
                    <a:pt x="4287" y="4085"/>
                    <a:pt x="4621" y="3933"/>
                  </a:cubicBezTo>
                  <a:cubicBezTo>
                    <a:pt x="4643" y="3923"/>
                    <a:pt x="4669" y="3919"/>
                    <a:pt x="4698" y="3919"/>
                  </a:cubicBezTo>
                  <a:cubicBezTo>
                    <a:pt x="5047" y="3919"/>
                    <a:pt x="5874" y="4586"/>
                    <a:pt x="6292" y="4586"/>
                  </a:cubicBezTo>
                  <a:cubicBezTo>
                    <a:pt x="6369" y="4586"/>
                    <a:pt x="6431" y="4564"/>
                    <a:pt x="6475" y="4511"/>
                  </a:cubicBezTo>
                  <a:cubicBezTo>
                    <a:pt x="6779" y="4116"/>
                    <a:pt x="5320" y="3204"/>
                    <a:pt x="5107" y="2930"/>
                  </a:cubicBezTo>
                  <a:cubicBezTo>
                    <a:pt x="4947" y="2663"/>
                    <a:pt x="3518" y="0"/>
                    <a:pt x="1647" y="0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6" name="Google Shape;1164;p40"/>
            <p:cNvSpPr/>
            <p:nvPr/>
          </p:nvSpPr>
          <p:spPr>
            <a:xfrm>
              <a:off x="6447240" y="1914480"/>
              <a:ext cx="364320" cy="1080000"/>
            </a:xfrm>
            <a:custGeom>
              <a:avLst/>
              <a:gdLst>
                <a:gd name="textAreaLeft" fmla="*/ 0 w 364320"/>
                <a:gd name="textAreaRight" fmla="*/ 365040 w 364320"/>
                <a:gd name="textAreaTop" fmla="*/ 0 h 1080000"/>
                <a:gd name="textAreaBottom" fmla="*/ 1080720 h 1080000"/>
              </a:gdLst>
              <a:ahLst/>
              <a:rect l="textAreaLeft" t="textAreaTop" r="textAreaRight" b="textAreaBottom"/>
              <a:pathLst>
                <a:path w="17326" h="51279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16" y="23254"/>
                    <a:pt x="2189" y="26202"/>
                  </a:cubicBezTo>
                  <a:cubicBezTo>
                    <a:pt x="3131" y="29120"/>
                    <a:pt x="12007" y="51278"/>
                    <a:pt x="12007" y="51278"/>
                  </a:cubicBezTo>
                  <a:lnTo>
                    <a:pt x="17326" y="47388"/>
                  </a:lnTo>
                  <a:lnTo>
                    <a:pt x="10274" y="20214"/>
                  </a:lnTo>
                  <a:cubicBezTo>
                    <a:pt x="10274" y="20214"/>
                    <a:pt x="9119" y="4955"/>
                    <a:pt x="6748" y="2736"/>
                  </a:cubicBezTo>
                  <a:cubicBezTo>
                    <a:pt x="4408" y="54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7" name="Google Shape;1165;p40"/>
            <p:cNvSpPr/>
            <p:nvPr/>
          </p:nvSpPr>
          <p:spPr>
            <a:xfrm>
              <a:off x="6309360" y="1745640"/>
              <a:ext cx="167040" cy="492120"/>
            </a:xfrm>
            <a:custGeom>
              <a:avLst/>
              <a:gdLst>
                <a:gd name="textAreaLeft" fmla="*/ 0 w 167040"/>
                <a:gd name="textAreaRight" fmla="*/ 167760 w 167040"/>
                <a:gd name="textAreaTop" fmla="*/ 0 h 492120"/>
                <a:gd name="textAreaBottom" fmla="*/ 492840 h 492120"/>
              </a:gdLst>
              <a:ahLst/>
              <a:rect l="textAreaLeft" t="textAreaTop" r="textAreaRight" b="textAreaBottom"/>
              <a:pathLst>
                <a:path w="7964" h="23376">
                  <a:moveTo>
                    <a:pt x="183" y="1"/>
                  </a:moveTo>
                  <a:lnTo>
                    <a:pt x="183" y="8664"/>
                  </a:lnTo>
                  <a:lnTo>
                    <a:pt x="0" y="8664"/>
                  </a:lnTo>
                  <a:cubicBezTo>
                    <a:pt x="608" y="10214"/>
                    <a:pt x="487" y="12554"/>
                    <a:pt x="547" y="13831"/>
                  </a:cubicBezTo>
                  <a:cubicBezTo>
                    <a:pt x="669" y="16931"/>
                    <a:pt x="1155" y="20244"/>
                    <a:pt x="2006" y="23375"/>
                  </a:cubicBezTo>
                  <a:cubicBezTo>
                    <a:pt x="2645" y="21551"/>
                    <a:pt x="3405" y="19819"/>
                    <a:pt x="4134" y="18238"/>
                  </a:cubicBezTo>
                  <a:cubicBezTo>
                    <a:pt x="4620" y="17083"/>
                    <a:pt x="5198" y="15959"/>
                    <a:pt x="5715" y="14804"/>
                  </a:cubicBezTo>
                  <a:cubicBezTo>
                    <a:pt x="6110" y="13831"/>
                    <a:pt x="6475" y="12858"/>
                    <a:pt x="6900" y="11916"/>
                  </a:cubicBezTo>
                  <a:cubicBezTo>
                    <a:pt x="7295" y="11004"/>
                    <a:pt x="7630" y="10062"/>
                    <a:pt x="7964" y="9120"/>
                  </a:cubicBezTo>
                  <a:cubicBezTo>
                    <a:pt x="7508" y="9028"/>
                    <a:pt x="7022" y="8968"/>
                    <a:pt x="6475" y="8876"/>
                  </a:cubicBezTo>
                  <a:lnTo>
                    <a:pt x="6475" y="1"/>
                  </a:ln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8" name="Google Shape;1166;p40"/>
            <p:cNvSpPr/>
            <p:nvPr/>
          </p:nvSpPr>
          <p:spPr>
            <a:xfrm>
              <a:off x="6314040" y="1763640"/>
              <a:ext cx="132480" cy="131760"/>
            </a:xfrm>
            <a:custGeom>
              <a:avLst/>
              <a:gdLst>
                <a:gd name="textAreaLeft" fmla="*/ 0 w 132480"/>
                <a:gd name="textAreaRight" fmla="*/ 133200 w 132480"/>
                <a:gd name="textAreaTop" fmla="*/ 0 h 131760"/>
                <a:gd name="textAreaBottom" fmla="*/ 132480 h 131760"/>
              </a:gdLst>
              <a:ahLst/>
              <a:rect l="textAreaLeft" t="textAreaTop" r="textAreaRight" b="textAreaBottom"/>
              <a:pathLst>
                <a:path w="6323" h="6293">
                  <a:moveTo>
                    <a:pt x="6322" y="1"/>
                  </a:moveTo>
                  <a:cubicBezTo>
                    <a:pt x="5806" y="1308"/>
                    <a:pt x="5167" y="2493"/>
                    <a:pt x="4407" y="3253"/>
                  </a:cubicBezTo>
                  <a:cubicBezTo>
                    <a:pt x="3587" y="4074"/>
                    <a:pt x="2705" y="4560"/>
                    <a:pt x="1976" y="4803"/>
                  </a:cubicBezTo>
                  <a:cubicBezTo>
                    <a:pt x="1309" y="5050"/>
                    <a:pt x="703" y="5117"/>
                    <a:pt x="271" y="5117"/>
                  </a:cubicBezTo>
                  <a:cubicBezTo>
                    <a:pt x="171" y="5117"/>
                    <a:pt x="80" y="5113"/>
                    <a:pt x="0" y="5107"/>
                  </a:cubicBezTo>
                  <a:lnTo>
                    <a:pt x="0" y="6293"/>
                  </a:lnTo>
                  <a:cubicBezTo>
                    <a:pt x="456" y="6293"/>
                    <a:pt x="1094" y="6232"/>
                    <a:pt x="1854" y="5989"/>
                  </a:cubicBezTo>
                  <a:cubicBezTo>
                    <a:pt x="2614" y="5715"/>
                    <a:pt x="3465" y="5259"/>
                    <a:pt x="4286" y="4408"/>
                  </a:cubicBezTo>
                  <a:cubicBezTo>
                    <a:pt x="5137" y="3588"/>
                    <a:pt x="5775" y="2281"/>
                    <a:pt x="6322" y="852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9" name="Google Shape;1167;p40"/>
            <p:cNvSpPr/>
            <p:nvPr/>
          </p:nvSpPr>
          <p:spPr>
            <a:xfrm>
              <a:off x="6113880" y="1918800"/>
              <a:ext cx="458640" cy="635400"/>
            </a:xfrm>
            <a:custGeom>
              <a:avLst/>
              <a:gdLst>
                <a:gd name="textAreaLeft" fmla="*/ 0 w 458640"/>
                <a:gd name="textAreaRight" fmla="*/ 459360 w 458640"/>
                <a:gd name="textAreaTop" fmla="*/ 0 h 635400"/>
                <a:gd name="textAreaBottom" fmla="*/ 636120 h 635400"/>
              </a:gdLst>
              <a:ahLst/>
              <a:rect l="textAreaLeft" t="textAreaTop" r="textAreaRight" b="textAreaBottom"/>
              <a:pathLst>
                <a:path w="21795" h="30184">
                  <a:moveTo>
                    <a:pt x="9271" y="1"/>
                  </a:moveTo>
                  <a:lnTo>
                    <a:pt x="2615" y="1520"/>
                  </a:lnTo>
                  <a:cubicBezTo>
                    <a:pt x="2615" y="1520"/>
                    <a:pt x="1" y="9970"/>
                    <a:pt x="760" y="12128"/>
                  </a:cubicBezTo>
                  <a:cubicBezTo>
                    <a:pt x="1520" y="14317"/>
                    <a:pt x="4104" y="23223"/>
                    <a:pt x="4104" y="23223"/>
                  </a:cubicBezTo>
                  <a:lnTo>
                    <a:pt x="426" y="30183"/>
                  </a:lnTo>
                  <a:lnTo>
                    <a:pt x="19332" y="30183"/>
                  </a:lnTo>
                  <a:lnTo>
                    <a:pt x="18177" y="22797"/>
                  </a:lnTo>
                  <a:cubicBezTo>
                    <a:pt x="18177" y="22797"/>
                    <a:pt x="21794" y="10548"/>
                    <a:pt x="21703" y="7843"/>
                  </a:cubicBezTo>
                  <a:cubicBezTo>
                    <a:pt x="21581" y="5107"/>
                    <a:pt x="19515" y="1308"/>
                    <a:pt x="19515" y="1308"/>
                  </a:cubicBezTo>
                  <a:lnTo>
                    <a:pt x="15806" y="487"/>
                  </a:lnTo>
                  <a:lnTo>
                    <a:pt x="12645" y="6900"/>
                  </a:lnTo>
                  <a:lnTo>
                    <a:pt x="9271" y="1"/>
                  </a:lnTo>
                  <a:close/>
                </a:path>
              </a:pathLst>
            </a:custGeom>
            <a:solidFill>
              <a:srgbClr val="4566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0" name="Google Shape;1168;p40"/>
            <p:cNvSpPr/>
            <p:nvPr/>
          </p:nvSpPr>
          <p:spPr>
            <a:xfrm>
              <a:off x="5992200" y="1914480"/>
              <a:ext cx="651960" cy="1132200"/>
            </a:xfrm>
            <a:custGeom>
              <a:avLst/>
              <a:gdLst>
                <a:gd name="textAreaLeft" fmla="*/ 0 w 651960"/>
                <a:gd name="textAreaRight" fmla="*/ 652680 w 651960"/>
                <a:gd name="textAreaTop" fmla="*/ 0 h 1132200"/>
                <a:gd name="textAreaBottom" fmla="*/ 1132920 h 1132200"/>
              </a:gdLst>
              <a:ahLst/>
              <a:rect l="textAreaLeft" t="textAreaTop" r="textAreaRight" b="textAreaBottom"/>
              <a:pathLst>
                <a:path w="30974" h="53758">
                  <a:moveTo>
                    <a:pt x="15259" y="1"/>
                  </a:moveTo>
                  <a:lnTo>
                    <a:pt x="8846" y="1338"/>
                  </a:lnTo>
                  <a:cubicBezTo>
                    <a:pt x="7994" y="1521"/>
                    <a:pt x="7417" y="2220"/>
                    <a:pt x="7356" y="3101"/>
                  </a:cubicBezTo>
                  <a:lnTo>
                    <a:pt x="6079" y="27023"/>
                  </a:lnTo>
                  <a:cubicBezTo>
                    <a:pt x="2949" y="34166"/>
                    <a:pt x="0" y="53163"/>
                    <a:pt x="0" y="53163"/>
                  </a:cubicBezTo>
                  <a:cubicBezTo>
                    <a:pt x="2432" y="53609"/>
                    <a:pt x="4529" y="53757"/>
                    <a:pt x="6245" y="53757"/>
                  </a:cubicBezTo>
                  <a:cubicBezTo>
                    <a:pt x="9676" y="53757"/>
                    <a:pt x="11581" y="53163"/>
                    <a:pt x="11581" y="53163"/>
                  </a:cubicBezTo>
                  <a:cubicBezTo>
                    <a:pt x="12645" y="52433"/>
                    <a:pt x="16171" y="47357"/>
                    <a:pt x="17144" y="45989"/>
                  </a:cubicBezTo>
                  <a:lnTo>
                    <a:pt x="29332" y="53467"/>
                  </a:lnTo>
                  <a:lnTo>
                    <a:pt x="30974" y="53467"/>
                  </a:lnTo>
                  <a:lnTo>
                    <a:pt x="24651" y="23618"/>
                  </a:lnTo>
                  <a:cubicBezTo>
                    <a:pt x="24651" y="23618"/>
                    <a:pt x="28724" y="8785"/>
                    <a:pt x="28177" y="7661"/>
                  </a:cubicBezTo>
                  <a:cubicBezTo>
                    <a:pt x="27843" y="6840"/>
                    <a:pt x="26840" y="4165"/>
                    <a:pt x="26293" y="2524"/>
                  </a:cubicBezTo>
                  <a:cubicBezTo>
                    <a:pt x="26019" y="1733"/>
                    <a:pt x="25381" y="1126"/>
                    <a:pt x="24530" y="882"/>
                  </a:cubicBezTo>
                  <a:lnTo>
                    <a:pt x="21521" y="62"/>
                  </a:lnTo>
                  <a:lnTo>
                    <a:pt x="18299" y="15138"/>
                  </a:lnTo>
                  <a:lnTo>
                    <a:pt x="15259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61" name="Google Shape;1169;p40"/>
            <p:cNvSpPr/>
            <p:nvPr/>
          </p:nvSpPr>
          <p:spPr>
            <a:xfrm>
              <a:off x="6357960" y="2228400"/>
              <a:ext cx="19080" cy="642600"/>
            </a:xfrm>
            <a:custGeom>
              <a:avLst/>
              <a:gdLst>
                <a:gd name="textAreaLeft" fmla="*/ 0 w 19080"/>
                <a:gd name="textAreaRight" fmla="*/ 19800 w 19080"/>
                <a:gd name="textAreaTop" fmla="*/ 0 h 642600"/>
                <a:gd name="textAreaBottom" fmla="*/ 643320 h 642600"/>
              </a:gdLst>
              <a:ahLst/>
              <a:rect l="textAreaLeft" t="textAreaTop" r="textAreaRight" b="textAreaBottom"/>
              <a:pathLst>
                <a:path w="943" h="30518">
                  <a:moveTo>
                    <a:pt x="943" y="1"/>
                  </a:moveTo>
                  <a:lnTo>
                    <a:pt x="943" y="1"/>
                  </a:lnTo>
                  <a:cubicBezTo>
                    <a:pt x="791" y="2554"/>
                    <a:pt x="699" y="5107"/>
                    <a:pt x="578" y="7660"/>
                  </a:cubicBezTo>
                  <a:cubicBezTo>
                    <a:pt x="487" y="10183"/>
                    <a:pt x="426" y="12736"/>
                    <a:pt x="304" y="15290"/>
                  </a:cubicBezTo>
                  <a:lnTo>
                    <a:pt x="122" y="22919"/>
                  </a:lnTo>
                  <a:lnTo>
                    <a:pt x="31" y="26718"/>
                  </a:lnTo>
                  <a:cubicBezTo>
                    <a:pt x="0" y="27965"/>
                    <a:pt x="0" y="29272"/>
                    <a:pt x="0" y="30518"/>
                  </a:cubicBezTo>
                  <a:cubicBezTo>
                    <a:pt x="122" y="29272"/>
                    <a:pt x="152" y="27965"/>
                    <a:pt x="213" y="26718"/>
                  </a:cubicBezTo>
                  <a:lnTo>
                    <a:pt x="426" y="22919"/>
                  </a:lnTo>
                  <a:lnTo>
                    <a:pt x="669" y="15290"/>
                  </a:lnTo>
                  <a:cubicBezTo>
                    <a:pt x="760" y="12736"/>
                    <a:pt x="821" y="10183"/>
                    <a:pt x="882" y="7660"/>
                  </a:cubicBezTo>
                  <a:cubicBezTo>
                    <a:pt x="912" y="5107"/>
                    <a:pt x="943" y="2554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2" name="Google Shape;1170;p40"/>
            <p:cNvSpPr/>
            <p:nvPr/>
          </p:nvSpPr>
          <p:spPr>
            <a:xfrm>
              <a:off x="6207480" y="1918800"/>
              <a:ext cx="158040" cy="410040"/>
            </a:xfrm>
            <a:custGeom>
              <a:avLst/>
              <a:gdLst>
                <a:gd name="textAreaLeft" fmla="*/ 0 w 158040"/>
                <a:gd name="textAreaRight" fmla="*/ 158760 w 158040"/>
                <a:gd name="textAreaTop" fmla="*/ 0 h 410040"/>
                <a:gd name="textAreaBottom" fmla="*/ 410760 h 410040"/>
              </a:gdLst>
              <a:ahLst/>
              <a:rect l="textAreaLeft" t="textAreaTop" r="textAreaRight" b="textAreaBottom"/>
              <a:pathLst>
                <a:path w="7539" h="19485">
                  <a:moveTo>
                    <a:pt x="4408" y="1"/>
                  </a:moveTo>
                  <a:lnTo>
                    <a:pt x="4408" y="1"/>
                  </a:lnTo>
                  <a:cubicBezTo>
                    <a:pt x="3678" y="852"/>
                    <a:pt x="3040" y="1764"/>
                    <a:pt x="2462" y="2645"/>
                  </a:cubicBezTo>
                  <a:cubicBezTo>
                    <a:pt x="1824" y="3557"/>
                    <a:pt x="1216" y="4499"/>
                    <a:pt x="699" y="5502"/>
                  </a:cubicBezTo>
                  <a:cubicBezTo>
                    <a:pt x="426" y="5989"/>
                    <a:pt x="152" y="6475"/>
                    <a:pt x="31" y="7083"/>
                  </a:cubicBezTo>
                  <a:cubicBezTo>
                    <a:pt x="31" y="7235"/>
                    <a:pt x="0" y="7387"/>
                    <a:pt x="31" y="7569"/>
                  </a:cubicBezTo>
                  <a:cubicBezTo>
                    <a:pt x="31" y="7660"/>
                    <a:pt x="31" y="7691"/>
                    <a:pt x="92" y="7721"/>
                  </a:cubicBezTo>
                  <a:cubicBezTo>
                    <a:pt x="92" y="7782"/>
                    <a:pt x="122" y="7812"/>
                    <a:pt x="152" y="7843"/>
                  </a:cubicBezTo>
                  <a:cubicBezTo>
                    <a:pt x="183" y="7934"/>
                    <a:pt x="335" y="7995"/>
                    <a:pt x="395" y="7995"/>
                  </a:cubicBezTo>
                  <a:cubicBezTo>
                    <a:pt x="639" y="8116"/>
                    <a:pt x="912" y="8238"/>
                    <a:pt x="1186" y="8299"/>
                  </a:cubicBezTo>
                  <a:cubicBezTo>
                    <a:pt x="2151" y="8630"/>
                    <a:pt x="3117" y="8886"/>
                    <a:pt x="4105" y="9180"/>
                  </a:cubicBezTo>
                  <a:lnTo>
                    <a:pt x="4105" y="9180"/>
                  </a:lnTo>
                  <a:cubicBezTo>
                    <a:pt x="3377" y="9916"/>
                    <a:pt x="2706" y="10647"/>
                    <a:pt x="2158" y="11551"/>
                  </a:cubicBezTo>
                  <a:cubicBezTo>
                    <a:pt x="2006" y="11794"/>
                    <a:pt x="1854" y="12037"/>
                    <a:pt x="1794" y="12341"/>
                  </a:cubicBezTo>
                  <a:cubicBezTo>
                    <a:pt x="1702" y="12584"/>
                    <a:pt x="1642" y="12980"/>
                    <a:pt x="1854" y="13284"/>
                  </a:cubicBezTo>
                  <a:cubicBezTo>
                    <a:pt x="2250" y="13739"/>
                    <a:pt x="2584" y="14165"/>
                    <a:pt x="2979" y="14591"/>
                  </a:cubicBezTo>
                  <a:cubicBezTo>
                    <a:pt x="4438" y="16262"/>
                    <a:pt x="5958" y="17873"/>
                    <a:pt x="7538" y="19484"/>
                  </a:cubicBezTo>
                  <a:lnTo>
                    <a:pt x="3192" y="14378"/>
                  </a:lnTo>
                  <a:cubicBezTo>
                    <a:pt x="2858" y="13983"/>
                    <a:pt x="2523" y="13496"/>
                    <a:pt x="2158" y="13101"/>
                  </a:cubicBezTo>
                  <a:cubicBezTo>
                    <a:pt x="2006" y="12949"/>
                    <a:pt x="2067" y="12676"/>
                    <a:pt x="2128" y="12463"/>
                  </a:cubicBezTo>
                  <a:cubicBezTo>
                    <a:pt x="2189" y="12189"/>
                    <a:pt x="2310" y="11946"/>
                    <a:pt x="2462" y="11733"/>
                  </a:cubicBezTo>
                  <a:cubicBezTo>
                    <a:pt x="3040" y="10821"/>
                    <a:pt x="3800" y="9970"/>
                    <a:pt x="4590" y="9211"/>
                  </a:cubicBezTo>
                  <a:cubicBezTo>
                    <a:pt x="4590" y="9211"/>
                    <a:pt x="4651" y="9180"/>
                    <a:pt x="4651" y="9150"/>
                  </a:cubicBezTo>
                  <a:cubicBezTo>
                    <a:pt x="4651" y="9028"/>
                    <a:pt x="4590" y="8967"/>
                    <a:pt x="4499" y="8907"/>
                  </a:cubicBezTo>
                  <a:cubicBezTo>
                    <a:pt x="3374" y="8663"/>
                    <a:pt x="2310" y="8359"/>
                    <a:pt x="1247" y="7995"/>
                  </a:cubicBezTo>
                  <a:cubicBezTo>
                    <a:pt x="1003" y="7934"/>
                    <a:pt x="730" y="7843"/>
                    <a:pt x="456" y="7752"/>
                  </a:cubicBezTo>
                  <a:cubicBezTo>
                    <a:pt x="335" y="7660"/>
                    <a:pt x="335" y="7660"/>
                    <a:pt x="304" y="7539"/>
                  </a:cubicBezTo>
                  <a:cubicBezTo>
                    <a:pt x="274" y="7478"/>
                    <a:pt x="304" y="7326"/>
                    <a:pt x="304" y="7204"/>
                  </a:cubicBezTo>
                  <a:cubicBezTo>
                    <a:pt x="395" y="6718"/>
                    <a:pt x="639" y="6171"/>
                    <a:pt x="882" y="5685"/>
                  </a:cubicBezTo>
                  <a:cubicBezTo>
                    <a:pt x="1368" y="4712"/>
                    <a:pt x="1946" y="3739"/>
                    <a:pt x="2554" y="2797"/>
                  </a:cubicBezTo>
                  <a:cubicBezTo>
                    <a:pt x="3161" y="1855"/>
                    <a:pt x="3769" y="913"/>
                    <a:pt x="4408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3" name="Google Shape;1171;p40"/>
            <p:cNvSpPr/>
            <p:nvPr/>
          </p:nvSpPr>
          <p:spPr>
            <a:xfrm>
              <a:off x="6093360" y="2664000"/>
              <a:ext cx="208800" cy="45360"/>
            </a:xfrm>
            <a:custGeom>
              <a:avLst/>
              <a:gdLst>
                <a:gd name="textAreaLeft" fmla="*/ 0 w 208800"/>
                <a:gd name="textAreaRight" fmla="*/ 209520 w 208800"/>
                <a:gd name="textAreaTop" fmla="*/ 0 h 45360"/>
                <a:gd name="textAreaBottom" fmla="*/ 46080 h 45360"/>
              </a:gdLst>
              <a:ahLst/>
              <a:rect l="textAreaLeft" t="textAreaTop" r="textAreaRight" b="textAreaBottom"/>
              <a:pathLst>
                <a:path w="9941" h="2190">
                  <a:moveTo>
                    <a:pt x="7265" y="1"/>
                  </a:moveTo>
                  <a:cubicBezTo>
                    <a:pt x="6475" y="1"/>
                    <a:pt x="5624" y="62"/>
                    <a:pt x="4834" y="62"/>
                  </a:cubicBezTo>
                  <a:lnTo>
                    <a:pt x="2402" y="92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2463" y="244"/>
                  </a:lnTo>
                  <a:lnTo>
                    <a:pt x="4895" y="274"/>
                  </a:lnTo>
                  <a:cubicBezTo>
                    <a:pt x="5685" y="274"/>
                    <a:pt x="6475" y="305"/>
                    <a:pt x="7265" y="305"/>
                  </a:cubicBezTo>
                  <a:lnTo>
                    <a:pt x="9484" y="305"/>
                  </a:lnTo>
                  <a:lnTo>
                    <a:pt x="9484" y="1734"/>
                  </a:lnTo>
                  <a:lnTo>
                    <a:pt x="9484" y="1734"/>
                  </a:lnTo>
                  <a:lnTo>
                    <a:pt x="4834" y="1764"/>
                  </a:lnTo>
                  <a:cubicBezTo>
                    <a:pt x="3282" y="1794"/>
                    <a:pt x="1672" y="1823"/>
                    <a:pt x="89" y="1882"/>
                  </a:cubicBezTo>
                  <a:lnTo>
                    <a:pt x="89" y="1882"/>
                  </a:lnTo>
                  <a:lnTo>
                    <a:pt x="1" y="153"/>
                  </a:lnTo>
                  <a:lnTo>
                    <a:pt x="1" y="1946"/>
                  </a:lnTo>
                  <a:cubicBezTo>
                    <a:pt x="1" y="1976"/>
                    <a:pt x="62" y="2037"/>
                    <a:pt x="92" y="2037"/>
                  </a:cubicBezTo>
                  <a:cubicBezTo>
                    <a:pt x="1673" y="2098"/>
                    <a:pt x="3314" y="2098"/>
                    <a:pt x="4925" y="2128"/>
                  </a:cubicBezTo>
                  <a:lnTo>
                    <a:pt x="9728" y="2189"/>
                  </a:lnTo>
                  <a:cubicBezTo>
                    <a:pt x="9849" y="2189"/>
                    <a:pt x="9940" y="2098"/>
                    <a:pt x="9940" y="1976"/>
                  </a:cubicBezTo>
                  <a:lnTo>
                    <a:pt x="9940" y="213"/>
                  </a:lnTo>
                  <a:cubicBezTo>
                    <a:pt x="9940" y="92"/>
                    <a:pt x="9849" y="1"/>
                    <a:pt x="9728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4" name="Google Shape;1172;p40"/>
            <p:cNvSpPr/>
            <p:nvPr/>
          </p:nvSpPr>
          <p:spPr>
            <a:xfrm>
              <a:off x="6395400" y="1918800"/>
              <a:ext cx="157680" cy="410760"/>
            </a:xfrm>
            <a:custGeom>
              <a:avLst/>
              <a:gdLst>
                <a:gd name="textAreaLeft" fmla="*/ 0 w 157680"/>
                <a:gd name="textAreaRight" fmla="*/ 158400 w 157680"/>
                <a:gd name="textAreaTop" fmla="*/ 0 h 410760"/>
                <a:gd name="textAreaBottom" fmla="*/ 411480 h 410760"/>
              </a:gdLst>
              <a:ahLst/>
              <a:rect l="textAreaLeft" t="textAreaTop" r="textAreaRight" b="textAreaBottom"/>
              <a:pathLst>
                <a:path w="7508" h="19515">
                  <a:moveTo>
                    <a:pt x="3040" y="1"/>
                  </a:moveTo>
                  <a:lnTo>
                    <a:pt x="3040" y="1"/>
                  </a:lnTo>
                  <a:cubicBezTo>
                    <a:pt x="3678" y="913"/>
                    <a:pt x="4316" y="1824"/>
                    <a:pt x="4924" y="2827"/>
                  </a:cubicBezTo>
                  <a:cubicBezTo>
                    <a:pt x="5502" y="3800"/>
                    <a:pt x="6110" y="4742"/>
                    <a:pt x="6596" y="5715"/>
                  </a:cubicBezTo>
                  <a:cubicBezTo>
                    <a:pt x="6839" y="6232"/>
                    <a:pt x="7052" y="6748"/>
                    <a:pt x="7174" y="7235"/>
                  </a:cubicBezTo>
                  <a:cubicBezTo>
                    <a:pt x="7174" y="7356"/>
                    <a:pt x="7204" y="7508"/>
                    <a:pt x="7174" y="7600"/>
                  </a:cubicBezTo>
                  <a:cubicBezTo>
                    <a:pt x="7174" y="7691"/>
                    <a:pt x="7143" y="7752"/>
                    <a:pt x="7022" y="7782"/>
                  </a:cubicBezTo>
                  <a:cubicBezTo>
                    <a:pt x="6748" y="7843"/>
                    <a:pt x="6475" y="7964"/>
                    <a:pt x="6231" y="8055"/>
                  </a:cubicBezTo>
                  <a:cubicBezTo>
                    <a:pt x="5168" y="8390"/>
                    <a:pt x="4104" y="8694"/>
                    <a:pt x="2979" y="8967"/>
                  </a:cubicBezTo>
                  <a:cubicBezTo>
                    <a:pt x="2979" y="8967"/>
                    <a:pt x="2949" y="8967"/>
                    <a:pt x="2918" y="8998"/>
                  </a:cubicBezTo>
                  <a:cubicBezTo>
                    <a:pt x="2827" y="9059"/>
                    <a:pt x="2827" y="9180"/>
                    <a:pt x="2918" y="9271"/>
                  </a:cubicBezTo>
                  <a:cubicBezTo>
                    <a:pt x="3678" y="10031"/>
                    <a:pt x="4468" y="10852"/>
                    <a:pt x="5046" y="11764"/>
                  </a:cubicBezTo>
                  <a:cubicBezTo>
                    <a:pt x="5198" y="12007"/>
                    <a:pt x="5320" y="12250"/>
                    <a:pt x="5380" y="12493"/>
                  </a:cubicBezTo>
                  <a:cubicBezTo>
                    <a:pt x="5441" y="12706"/>
                    <a:pt x="5441" y="12980"/>
                    <a:pt x="5350" y="13132"/>
                  </a:cubicBezTo>
                  <a:cubicBezTo>
                    <a:pt x="5046" y="13557"/>
                    <a:pt x="4651" y="14013"/>
                    <a:pt x="4316" y="14439"/>
                  </a:cubicBezTo>
                  <a:lnTo>
                    <a:pt x="0" y="19515"/>
                  </a:lnTo>
                  <a:cubicBezTo>
                    <a:pt x="1550" y="17934"/>
                    <a:pt x="3070" y="16293"/>
                    <a:pt x="4560" y="14621"/>
                  </a:cubicBezTo>
                  <a:cubicBezTo>
                    <a:pt x="4924" y="14195"/>
                    <a:pt x="5320" y="13770"/>
                    <a:pt x="5654" y="13314"/>
                  </a:cubicBezTo>
                  <a:cubicBezTo>
                    <a:pt x="5867" y="13010"/>
                    <a:pt x="5806" y="12645"/>
                    <a:pt x="5715" y="12372"/>
                  </a:cubicBezTo>
                  <a:cubicBezTo>
                    <a:pt x="5623" y="12068"/>
                    <a:pt x="5502" y="11794"/>
                    <a:pt x="5350" y="11581"/>
                  </a:cubicBezTo>
                  <a:cubicBezTo>
                    <a:pt x="4798" y="10727"/>
                    <a:pt x="4122" y="9947"/>
                    <a:pt x="3389" y="9220"/>
                  </a:cubicBezTo>
                  <a:lnTo>
                    <a:pt x="3389" y="9220"/>
                  </a:lnTo>
                  <a:cubicBezTo>
                    <a:pt x="4361" y="8943"/>
                    <a:pt x="5354" y="8664"/>
                    <a:pt x="6323" y="8359"/>
                  </a:cubicBezTo>
                  <a:cubicBezTo>
                    <a:pt x="6596" y="8238"/>
                    <a:pt x="6870" y="8147"/>
                    <a:pt x="7113" y="8055"/>
                  </a:cubicBezTo>
                  <a:cubicBezTo>
                    <a:pt x="7174" y="8055"/>
                    <a:pt x="7265" y="7964"/>
                    <a:pt x="7356" y="7904"/>
                  </a:cubicBezTo>
                  <a:cubicBezTo>
                    <a:pt x="7386" y="7843"/>
                    <a:pt x="7386" y="7812"/>
                    <a:pt x="7447" y="7782"/>
                  </a:cubicBezTo>
                  <a:cubicBezTo>
                    <a:pt x="7447" y="7691"/>
                    <a:pt x="7478" y="7660"/>
                    <a:pt x="7478" y="7630"/>
                  </a:cubicBezTo>
                  <a:cubicBezTo>
                    <a:pt x="7508" y="7448"/>
                    <a:pt x="7508" y="7296"/>
                    <a:pt x="7478" y="7144"/>
                  </a:cubicBezTo>
                  <a:cubicBezTo>
                    <a:pt x="7356" y="6566"/>
                    <a:pt x="7082" y="6019"/>
                    <a:pt x="6839" y="5533"/>
                  </a:cubicBezTo>
                  <a:cubicBezTo>
                    <a:pt x="6292" y="4530"/>
                    <a:pt x="5684" y="3587"/>
                    <a:pt x="5046" y="2675"/>
                  </a:cubicBezTo>
                  <a:cubicBezTo>
                    <a:pt x="4408" y="1764"/>
                    <a:pt x="3739" y="852"/>
                    <a:pt x="3040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5" name="Google Shape;1173;p40"/>
            <p:cNvSpPr/>
            <p:nvPr/>
          </p:nvSpPr>
          <p:spPr>
            <a:xfrm>
              <a:off x="6405480" y="2662560"/>
              <a:ext cx="165240" cy="44640"/>
            </a:xfrm>
            <a:custGeom>
              <a:avLst/>
              <a:gdLst>
                <a:gd name="textAreaLeft" fmla="*/ 0 w 165240"/>
                <a:gd name="textAreaRight" fmla="*/ 165960 w 165240"/>
                <a:gd name="textAreaTop" fmla="*/ 0 h 44640"/>
                <a:gd name="textAreaBottom" fmla="*/ 45360 h 44640"/>
              </a:gdLst>
              <a:ahLst/>
              <a:rect l="textAreaLeft" t="textAreaTop" r="textAreaRight" b="textAreaBottom"/>
              <a:pathLst>
                <a:path w="7874" h="2160">
                  <a:moveTo>
                    <a:pt x="183" y="1"/>
                  </a:moveTo>
                  <a:cubicBezTo>
                    <a:pt x="61" y="1"/>
                    <a:pt x="1" y="62"/>
                    <a:pt x="1" y="183"/>
                  </a:cubicBezTo>
                  <a:lnTo>
                    <a:pt x="1" y="1977"/>
                  </a:lnTo>
                  <a:cubicBezTo>
                    <a:pt x="1" y="2098"/>
                    <a:pt x="61" y="2159"/>
                    <a:pt x="183" y="2159"/>
                  </a:cubicBezTo>
                  <a:cubicBezTo>
                    <a:pt x="1460" y="2159"/>
                    <a:pt x="2736" y="2159"/>
                    <a:pt x="4013" y="2129"/>
                  </a:cubicBezTo>
                  <a:cubicBezTo>
                    <a:pt x="5320" y="2098"/>
                    <a:pt x="6566" y="2037"/>
                    <a:pt x="7873" y="1977"/>
                  </a:cubicBezTo>
                  <a:cubicBezTo>
                    <a:pt x="6566" y="1885"/>
                    <a:pt x="5320" y="1855"/>
                    <a:pt x="4013" y="1825"/>
                  </a:cubicBezTo>
                  <a:cubicBezTo>
                    <a:pt x="2797" y="1796"/>
                    <a:pt x="1581" y="1794"/>
                    <a:pt x="365" y="1794"/>
                  </a:cubicBezTo>
                  <a:lnTo>
                    <a:pt x="365" y="1794"/>
                  </a:lnTo>
                  <a:lnTo>
                    <a:pt x="365" y="366"/>
                  </a:lnTo>
                  <a:lnTo>
                    <a:pt x="365" y="366"/>
                  </a:lnTo>
                  <a:cubicBezTo>
                    <a:pt x="1520" y="366"/>
                    <a:pt x="2675" y="364"/>
                    <a:pt x="3830" y="335"/>
                  </a:cubicBezTo>
                  <a:cubicBezTo>
                    <a:pt x="5046" y="335"/>
                    <a:pt x="6262" y="305"/>
                    <a:pt x="7478" y="214"/>
                  </a:cubicBezTo>
                  <a:cubicBezTo>
                    <a:pt x="6262" y="153"/>
                    <a:pt x="5046" y="123"/>
                    <a:pt x="3830" y="31"/>
                  </a:cubicBezTo>
                  <a:cubicBezTo>
                    <a:pt x="2615" y="31"/>
                    <a:pt x="1399" y="1"/>
                    <a:pt x="183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6" name="Google Shape;1174;p40"/>
            <p:cNvSpPr/>
            <p:nvPr/>
          </p:nvSpPr>
          <p:spPr>
            <a:xfrm>
              <a:off x="6529680" y="2178360"/>
              <a:ext cx="29880" cy="449640"/>
            </a:xfrm>
            <a:custGeom>
              <a:avLst/>
              <a:gdLst>
                <a:gd name="textAreaLeft" fmla="*/ 0 w 29880"/>
                <a:gd name="textAreaRight" fmla="*/ 30600 w 29880"/>
                <a:gd name="textAreaTop" fmla="*/ 0 h 449640"/>
                <a:gd name="textAreaBottom" fmla="*/ 450360 h 449640"/>
              </a:gdLst>
              <a:ahLst/>
              <a:rect l="textAreaLeft" t="textAreaTop" r="textAreaRight" b="textAreaBottom"/>
              <a:pathLst>
                <a:path w="1460" h="21369">
                  <a:moveTo>
                    <a:pt x="821" y="1"/>
                  </a:moveTo>
                  <a:lnTo>
                    <a:pt x="821" y="1"/>
                  </a:lnTo>
                  <a:cubicBezTo>
                    <a:pt x="639" y="1126"/>
                    <a:pt x="517" y="2281"/>
                    <a:pt x="365" y="3405"/>
                  </a:cubicBezTo>
                  <a:cubicBezTo>
                    <a:pt x="244" y="4560"/>
                    <a:pt x="92" y="5685"/>
                    <a:pt x="0" y="6840"/>
                  </a:cubicBezTo>
                  <a:lnTo>
                    <a:pt x="0" y="6870"/>
                  </a:lnTo>
                  <a:lnTo>
                    <a:pt x="304" y="10518"/>
                  </a:lnTo>
                  <a:lnTo>
                    <a:pt x="639" y="14165"/>
                  </a:lnTo>
                  <a:cubicBezTo>
                    <a:pt x="730" y="15351"/>
                    <a:pt x="912" y="16566"/>
                    <a:pt x="1003" y="17782"/>
                  </a:cubicBezTo>
                  <a:cubicBezTo>
                    <a:pt x="1155" y="18937"/>
                    <a:pt x="1307" y="20153"/>
                    <a:pt x="1459" y="21369"/>
                  </a:cubicBezTo>
                  <a:lnTo>
                    <a:pt x="1247" y="17721"/>
                  </a:lnTo>
                  <a:cubicBezTo>
                    <a:pt x="1155" y="16506"/>
                    <a:pt x="1095" y="15290"/>
                    <a:pt x="973" y="14074"/>
                  </a:cubicBezTo>
                  <a:lnTo>
                    <a:pt x="669" y="10427"/>
                  </a:lnTo>
                  <a:lnTo>
                    <a:pt x="338" y="6812"/>
                  </a:lnTo>
                  <a:lnTo>
                    <a:pt x="338" y="6812"/>
                  </a:lnTo>
                  <a:cubicBezTo>
                    <a:pt x="457" y="5666"/>
                    <a:pt x="518" y="4551"/>
                    <a:pt x="608" y="3405"/>
                  </a:cubicBezTo>
                  <a:lnTo>
                    <a:pt x="821" y="1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7" name="Google Shape;1175;p40"/>
            <p:cNvSpPr/>
            <p:nvPr/>
          </p:nvSpPr>
          <p:spPr>
            <a:xfrm>
              <a:off x="5821920" y="1918800"/>
              <a:ext cx="476640" cy="736200"/>
            </a:xfrm>
            <a:custGeom>
              <a:avLst/>
              <a:gdLst>
                <a:gd name="textAreaLeft" fmla="*/ 0 w 476640"/>
                <a:gd name="textAreaRight" fmla="*/ 477360 w 476640"/>
                <a:gd name="textAreaTop" fmla="*/ 0 h 736200"/>
                <a:gd name="textAreaBottom" fmla="*/ 736920 h 736200"/>
              </a:gdLst>
              <a:ahLst/>
              <a:rect l="textAreaLeft" t="textAreaTop" r="textAreaRight" b="textAreaBottom"/>
              <a:pathLst>
                <a:path w="22645" h="34956">
                  <a:moveTo>
                    <a:pt x="22645" y="1"/>
                  </a:moveTo>
                  <a:cubicBezTo>
                    <a:pt x="21399" y="1"/>
                    <a:pt x="18025" y="153"/>
                    <a:pt x="14529" y="1581"/>
                  </a:cubicBezTo>
                  <a:cubicBezTo>
                    <a:pt x="10183" y="3375"/>
                    <a:pt x="1368" y="15077"/>
                    <a:pt x="669" y="19059"/>
                  </a:cubicBezTo>
                  <a:cubicBezTo>
                    <a:pt x="0" y="23041"/>
                    <a:pt x="11307" y="34956"/>
                    <a:pt x="11307" y="34956"/>
                  </a:cubicBezTo>
                  <a:lnTo>
                    <a:pt x="17690" y="31217"/>
                  </a:lnTo>
                  <a:lnTo>
                    <a:pt x="9605" y="20852"/>
                  </a:lnTo>
                  <a:lnTo>
                    <a:pt x="17082" y="12098"/>
                  </a:lnTo>
                  <a:cubicBezTo>
                    <a:pt x="15472" y="10092"/>
                    <a:pt x="14772" y="7630"/>
                    <a:pt x="15897" y="5016"/>
                  </a:cubicBezTo>
                  <a:cubicBezTo>
                    <a:pt x="17052" y="2432"/>
                    <a:pt x="19788" y="213"/>
                    <a:pt x="2264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68" name="Google Shape;1176;p40"/>
            <p:cNvSpPr/>
            <p:nvPr/>
          </p:nvSpPr>
          <p:spPr>
            <a:xfrm>
              <a:off x="6137640" y="2192400"/>
              <a:ext cx="43560" cy="35280"/>
            </a:xfrm>
            <a:custGeom>
              <a:avLst/>
              <a:gdLst>
                <a:gd name="textAreaLeft" fmla="*/ 0 w 43560"/>
                <a:gd name="textAreaRight" fmla="*/ 44280 w 43560"/>
                <a:gd name="textAreaTop" fmla="*/ 0 h 35280"/>
                <a:gd name="textAreaBottom" fmla="*/ 36000 h 35280"/>
              </a:gdLst>
              <a:ahLst/>
              <a:rect l="textAreaLeft" t="textAreaTop" r="textAreaRight" b="textAreaBottom"/>
              <a:pathLst>
                <a:path w="2098" h="1703">
                  <a:moveTo>
                    <a:pt x="2097" y="1"/>
                  </a:moveTo>
                  <a:lnTo>
                    <a:pt x="2097" y="1"/>
                  </a:lnTo>
                  <a:cubicBezTo>
                    <a:pt x="1642" y="183"/>
                    <a:pt x="1246" y="457"/>
                    <a:pt x="912" y="730"/>
                  </a:cubicBezTo>
                  <a:cubicBezTo>
                    <a:pt x="578" y="1004"/>
                    <a:pt x="274" y="1308"/>
                    <a:pt x="0" y="1703"/>
                  </a:cubicBezTo>
                  <a:cubicBezTo>
                    <a:pt x="456" y="1551"/>
                    <a:pt x="821" y="1308"/>
                    <a:pt x="1186" y="1004"/>
                  </a:cubicBezTo>
                  <a:cubicBezTo>
                    <a:pt x="1520" y="730"/>
                    <a:pt x="1824" y="426"/>
                    <a:pt x="2097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9" name="Google Shape;1177;p40"/>
            <p:cNvSpPr/>
            <p:nvPr/>
          </p:nvSpPr>
          <p:spPr>
            <a:xfrm>
              <a:off x="6004440" y="2312640"/>
              <a:ext cx="24840" cy="52560"/>
            </a:xfrm>
            <a:custGeom>
              <a:avLst/>
              <a:gdLst>
                <a:gd name="textAreaLeft" fmla="*/ 0 w 24840"/>
                <a:gd name="textAreaRight" fmla="*/ 25560 w 24840"/>
                <a:gd name="textAreaTop" fmla="*/ 0 h 52560"/>
                <a:gd name="textAreaBottom" fmla="*/ 53280 h 52560"/>
              </a:gdLst>
              <a:ahLst/>
              <a:rect l="textAreaLeft" t="textAreaTop" r="textAreaRight" b="textAreaBottom"/>
              <a:pathLst>
                <a:path w="1217" h="2524">
                  <a:moveTo>
                    <a:pt x="822" y="1"/>
                  </a:moveTo>
                  <a:cubicBezTo>
                    <a:pt x="761" y="396"/>
                    <a:pt x="761" y="822"/>
                    <a:pt x="761" y="1217"/>
                  </a:cubicBezTo>
                  <a:cubicBezTo>
                    <a:pt x="761" y="1383"/>
                    <a:pt x="767" y="1563"/>
                    <a:pt x="777" y="1743"/>
                  </a:cubicBezTo>
                  <a:lnTo>
                    <a:pt x="777" y="1743"/>
                  </a:lnTo>
                  <a:cubicBezTo>
                    <a:pt x="545" y="1445"/>
                    <a:pt x="291" y="1176"/>
                    <a:pt x="1" y="943"/>
                  </a:cubicBezTo>
                  <a:lnTo>
                    <a:pt x="1" y="943"/>
                  </a:lnTo>
                  <a:cubicBezTo>
                    <a:pt x="214" y="1521"/>
                    <a:pt x="518" y="2007"/>
                    <a:pt x="852" y="2463"/>
                  </a:cubicBezTo>
                  <a:cubicBezTo>
                    <a:pt x="913" y="2493"/>
                    <a:pt x="943" y="2524"/>
                    <a:pt x="1004" y="2524"/>
                  </a:cubicBezTo>
                  <a:cubicBezTo>
                    <a:pt x="1126" y="2524"/>
                    <a:pt x="1217" y="2463"/>
                    <a:pt x="1217" y="2341"/>
                  </a:cubicBezTo>
                  <a:cubicBezTo>
                    <a:pt x="1217" y="1977"/>
                    <a:pt x="1126" y="1551"/>
                    <a:pt x="1095" y="1156"/>
                  </a:cubicBezTo>
                  <a:cubicBezTo>
                    <a:pt x="1004" y="791"/>
                    <a:pt x="943" y="366"/>
                    <a:pt x="822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0" name="Google Shape;1178;p40"/>
            <p:cNvSpPr/>
            <p:nvPr/>
          </p:nvSpPr>
          <p:spPr>
            <a:xfrm>
              <a:off x="6120360" y="2476800"/>
              <a:ext cx="83160" cy="102960"/>
            </a:xfrm>
            <a:custGeom>
              <a:avLst/>
              <a:gdLst>
                <a:gd name="textAreaLeft" fmla="*/ 0 w 83160"/>
                <a:gd name="textAreaRight" fmla="*/ 83880 w 83160"/>
                <a:gd name="textAreaTop" fmla="*/ 0 h 102960"/>
                <a:gd name="textAreaBottom" fmla="*/ 103680 h 102960"/>
              </a:gdLst>
              <a:ahLst/>
              <a:rect l="textAreaLeft" t="textAreaTop" r="textAreaRight" b="textAreaBottom"/>
              <a:pathLst>
                <a:path w="3983" h="4925">
                  <a:moveTo>
                    <a:pt x="0" y="0"/>
                  </a:moveTo>
                  <a:cubicBezTo>
                    <a:pt x="517" y="821"/>
                    <a:pt x="1125" y="1642"/>
                    <a:pt x="1855" y="2401"/>
                  </a:cubicBezTo>
                  <a:cubicBezTo>
                    <a:pt x="2159" y="2766"/>
                    <a:pt x="2493" y="3161"/>
                    <a:pt x="2827" y="3526"/>
                  </a:cubicBezTo>
                  <a:cubicBezTo>
                    <a:pt x="3140" y="3839"/>
                    <a:pt x="3479" y="4204"/>
                    <a:pt x="3795" y="4523"/>
                  </a:cubicBezTo>
                  <a:lnTo>
                    <a:pt x="3795" y="4523"/>
                  </a:lnTo>
                  <a:cubicBezTo>
                    <a:pt x="3635" y="4657"/>
                    <a:pt x="3478" y="4791"/>
                    <a:pt x="3344" y="4924"/>
                  </a:cubicBezTo>
                  <a:cubicBezTo>
                    <a:pt x="3526" y="4864"/>
                    <a:pt x="3770" y="4742"/>
                    <a:pt x="3952" y="4620"/>
                  </a:cubicBezTo>
                  <a:cubicBezTo>
                    <a:pt x="3952" y="4590"/>
                    <a:pt x="3982" y="4560"/>
                    <a:pt x="3952" y="4529"/>
                  </a:cubicBezTo>
                  <a:cubicBezTo>
                    <a:pt x="3648" y="4104"/>
                    <a:pt x="3344" y="3678"/>
                    <a:pt x="3040" y="3313"/>
                  </a:cubicBezTo>
                  <a:cubicBezTo>
                    <a:pt x="2736" y="2918"/>
                    <a:pt x="2432" y="2553"/>
                    <a:pt x="2098" y="2158"/>
                  </a:cubicBezTo>
                  <a:cubicBezTo>
                    <a:pt x="1429" y="1398"/>
                    <a:pt x="760" y="669"/>
                    <a:pt x="0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1" name="Google Shape;1179;p40"/>
            <p:cNvSpPr/>
            <p:nvPr/>
          </p:nvSpPr>
          <p:spPr>
            <a:xfrm>
              <a:off x="6066000" y="2628720"/>
              <a:ext cx="41760" cy="23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23760"/>
                <a:gd name="textAreaBottom" fmla="*/ 24480 h 23760"/>
              </a:gdLst>
              <a:ahLst/>
              <a:rect l="textAreaLeft" t="textAreaTop" r="textAreaRight" b="textAreaBottom"/>
              <a:pathLst>
                <a:path w="2007" h="1156">
                  <a:moveTo>
                    <a:pt x="2007" y="1"/>
                  </a:moveTo>
                  <a:cubicBezTo>
                    <a:pt x="1581" y="92"/>
                    <a:pt x="1247" y="244"/>
                    <a:pt x="913" y="426"/>
                  </a:cubicBezTo>
                  <a:cubicBezTo>
                    <a:pt x="548" y="609"/>
                    <a:pt x="274" y="852"/>
                    <a:pt x="1" y="1156"/>
                  </a:cubicBezTo>
                  <a:cubicBezTo>
                    <a:pt x="426" y="1126"/>
                    <a:pt x="761" y="913"/>
                    <a:pt x="1095" y="730"/>
                  </a:cubicBezTo>
                  <a:cubicBezTo>
                    <a:pt x="1429" y="548"/>
                    <a:pt x="1733" y="305"/>
                    <a:pt x="2007" y="1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2" name="Google Shape;1180;p40"/>
            <p:cNvSpPr/>
            <p:nvPr/>
          </p:nvSpPr>
          <p:spPr>
            <a:xfrm>
              <a:off x="6102000" y="2580120"/>
              <a:ext cx="149040" cy="83880"/>
            </a:xfrm>
            <a:custGeom>
              <a:avLst/>
              <a:gdLst>
                <a:gd name="textAreaLeft" fmla="*/ 0 w 149040"/>
                <a:gd name="textAreaRight" fmla="*/ 149760 w 14904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7113" h="4014">
                  <a:moveTo>
                    <a:pt x="4073" y="1"/>
                  </a:moveTo>
                  <a:lnTo>
                    <a:pt x="0" y="2372"/>
                  </a:lnTo>
                  <a:cubicBezTo>
                    <a:pt x="517" y="2828"/>
                    <a:pt x="1094" y="3314"/>
                    <a:pt x="1641" y="3770"/>
                  </a:cubicBezTo>
                  <a:cubicBezTo>
                    <a:pt x="1672" y="3861"/>
                    <a:pt x="1672" y="3952"/>
                    <a:pt x="1702" y="4013"/>
                  </a:cubicBezTo>
                  <a:lnTo>
                    <a:pt x="1976" y="4013"/>
                  </a:lnTo>
                  <a:lnTo>
                    <a:pt x="4407" y="3983"/>
                  </a:lnTo>
                  <a:cubicBezTo>
                    <a:pt x="5198" y="3983"/>
                    <a:pt x="6049" y="3952"/>
                    <a:pt x="6839" y="3952"/>
                  </a:cubicBezTo>
                  <a:lnTo>
                    <a:pt x="7113" y="3952"/>
                  </a:lnTo>
                  <a:cubicBezTo>
                    <a:pt x="6839" y="3740"/>
                    <a:pt x="6565" y="3496"/>
                    <a:pt x="6444" y="3344"/>
                  </a:cubicBezTo>
                  <a:cubicBezTo>
                    <a:pt x="6383" y="3223"/>
                    <a:pt x="6079" y="2585"/>
                    <a:pt x="5593" y="1916"/>
                  </a:cubicBezTo>
                  <a:cubicBezTo>
                    <a:pt x="5593" y="1855"/>
                    <a:pt x="5623" y="1855"/>
                    <a:pt x="5623" y="1855"/>
                  </a:cubicBezTo>
                  <a:cubicBezTo>
                    <a:pt x="5107" y="1247"/>
                    <a:pt x="4590" y="639"/>
                    <a:pt x="4073" y="1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3" name="Google Shape;1181;p40"/>
            <p:cNvSpPr/>
            <p:nvPr/>
          </p:nvSpPr>
          <p:spPr>
            <a:xfrm>
              <a:off x="6191640" y="1523520"/>
              <a:ext cx="340920" cy="348480"/>
            </a:xfrm>
            <a:custGeom>
              <a:avLst/>
              <a:gdLst>
                <a:gd name="textAreaLeft" fmla="*/ 0 w 340920"/>
                <a:gd name="textAreaRight" fmla="*/ 341640 w 340920"/>
                <a:gd name="textAreaTop" fmla="*/ 0 h 348480"/>
                <a:gd name="textAreaBottom" fmla="*/ 349200 h 348480"/>
              </a:gdLst>
              <a:ahLst/>
              <a:rect l="textAreaLeft" t="textAreaTop" r="textAreaRight" b="textAreaBottom"/>
              <a:pathLst>
                <a:path w="16201" h="16566">
                  <a:moveTo>
                    <a:pt x="6291" y="1"/>
                  </a:moveTo>
                  <a:cubicBezTo>
                    <a:pt x="3931" y="1"/>
                    <a:pt x="1870" y="828"/>
                    <a:pt x="1429" y="1735"/>
                  </a:cubicBezTo>
                  <a:cubicBezTo>
                    <a:pt x="943" y="2677"/>
                    <a:pt x="0" y="6781"/>
                    <a:pt x="183" y="10124"/>
                  </a:cubicBezTo>
                  <a:cubicBezTo>
                    <a:pt x="274" y="11188"/>
                    <a:pt x="426" y="12161"/>
                    <a:pt x="791" y="12921"/>
                  </a:cubicBezTo>
                  <a:cubicBezTo>
                    <a:pt x="1186" y="13772"/>
                    <a:pt x="1642" y="14380"/>
                    <a:pt x="2098" y="14866"/>
                  </a:cubicBezTo>
                  <a:cubicBezTo>
                    <a:pt x="3374" y="16234"/>
                    <a:pt x="4742" y="16355"/>
                    <a:pt x="4742" y="16355"/>
                  </a:cubicBezTo>
                  <a:lnTo>
                    <a:pt x="5320" y="16477"/>
                  </a:lnTo>
                  <a:cubicBezTo>
                    <a:pt x="5320" y="16477"/>
                    <a:pt x="5631" y="16566"/>
                    <a:pt x="6137" y="16566"/>
                  </a:cubicBezTo>
                  <a:cubicBezTo>
                    <a:pt x="6567" y="16566"/>
                    <a:pt x="7139" y="16502"/>
                    <a:pt x="7782" y="16264"/>
                  </a:cubicBezTo>
                  <a:cubicBezTo>
                    <a:pt x="8542" y="16021"/>
                    <a:pt x="9393" y="15565"/>
                    <a:pt x="10213" y="14714"/>
                  </a:cubicBezTo>
                  <a:cubicBezTo>
                    <a:pt x="11095" y="13893"/>
                    <a:pt x="11794" y="12465"/>
                    <a:pt x="12311" y="11006"/>
                  </a:cubicBezTo>
                  <a:cubicBezTo>
                    <a:pt x="12749" y="11401"/>
                    <a:pt x="13153" y="11568"/>
                    <a:pt x="13515" y="11568"/>
                  </a:cubicBezTo>
                  <a:cubicBezTo>
                    <a:pt x="15463" y="11568"/>
                    <a:pt x="16200" y="6736"/>
                    <a:pt x="14560" y="6659"/>
                  </a:cubicBezTo>
                  <a:cubicBezTo>
                    <a:pt x="14498" y="6656"/>
                    <a:pt x="14439" y="6654"/>
                    <a:pt x="14381" y="6654"/>
                  </a:cubicBezTo>
                  <a:cubicBezTo>
                    <a:pt x="13900" y="6654"/>
                    <a:pt x="13561" y="6760"/>
                    <a:pt x="13344" y="6842"/>
                  </a:cubicBezTo>
                  <a:cubicBezTo>
                    <a:pt x="13557" y="5535"/>
                    <a:pt x="13648" y="4471"/>
                    <a:pt x="13587" y="3954"/>
                  </a:cubicBezTo>
                  <a:cubicBezTo>
                    <a:pt x="13496" y="2708"/>
                    <a:pt x="10973" y="702"/>
                    <a:pt x="8025" y="155"/>
                  </a:cubicBezTo>
                  <a:cubicBezTo>
                    <a:pt x="7442" y="49"/>
                    <a:pt x="6858" y="1"/>
                    <a:pt x="6291" y="1"/>
                  </a:cubicBezTo>
                  <a:close/>
                </a:path>
              </a:pathLst>
            </a:custGeom>
            <a:solidFill>
              <a:srgbClr val="dbaf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4" name="Google Shape;1182;p40"/>
            <p:cNvSpPr/>
            <p:nvPr/>
          </p:nvSpPr>
          <p:spPr>
            <a:xfrm>
              <a:off x="6458040" y="1690560"/>
              <a:ext cx="46080" cy="49320"/>
            </a:xfrm>
            <a:custGeom>
              <a:avLst/>
              <a:gdLst>
                <a:gd name="textAreaLeft" fmla="*/ 0 w 46080"/>
                <a:gd name="textAreaRight" fmla="*/ 46800 w 46080"/>
                <a:gd name="textAreaTop" fmla="*/ 0 h 49320"/>
                <a:gd name="textAreaBottom" fmla="*/ 50040 h 49320"/>
              </a:gdLst>
              <a:ahLst/>
              <a:rect l="textAreaLeft" t="textAreaTop" r="textAreaRight" b="textAreaBottom"/>
              <a:pathLst>
                <a:path w="2219" h="2378">
                  <a:moveTo>
                    <a:pt x="1535" y="1"/>
                  </a:moveTo>
                  <a:cubicBezTo>
                    <a:pt x="1311" y="1"/>
                    <a:pt x="1127" y="80"/>
                    <a:pt x="942" y="159"/>
                  </a:cubicBezTo>
                  <a:cubicBezTo>
                    <a:pt x="578" y="432"/>
                    <a:pt x="304" y="736"/>
                    <a:pt x="152" y="1162"/>
                  </a:cubicBezTo>
                  <a:cubicBezTo>
                    <a:pt x="0" y="1587"/>
                    <a:pt x="30" y="1983"/>
                    <a:pt x="122" y="2378"/>
                  </a:cubicBezTo>
                  <a:cubicBezTo>
                    <a:pt x="152" y="1983"/>
                    <a:pt x="182" y="1587"/>
                    <a:pt x="334" y="1223"/>
                  </a:cubicBezTo>
                  <a:cubicBezTo>
                    <a:pt x="486" y="919"/>
                    <a:pt x="760" y="645"/>
                    <a:pt x="1064" y="432"/>
                  </a:cubicBezTo>
                  <a:cubicBezTo>
                    <a:pt x="1187" y="358"/>
                    <a:pt x="1330" y="320"/>
                    <a:pt x="1465" y="320"/>
                  </a:cubicBezTo>
                  <a:cubicBezTo>
                    <a:pt x="1663" y="320"/>
                    <a:pt x="1843" y="404"/>
                    <a:pt x="1915" y="584"/>
                  </a:cubicBezTo>
                  <a:cubicBezTo>
                    <a:pt x="1976" y="736"/>
                    <a:pt x="1976" y="949"/>
                    <a:pt x="1976" y="1131"/>
                  </a:cubicBezTo>
                  <a:cubicBezTo>
                    <a:pt x="1945" y="1314"/>
                    <a:pt x="1945" y="1496"/>
                    <a:pt x="1885" y="1709"/>
                  </a:cubicBezTo>
                  <a:cubicBezTo>
                    <a:pt x="1976" y="1557"/>
                    <a:pt x="2067" y="1314"/>
                    <a:pt x="2128" y="1131"/>
                  </a:cubicBezTo>
                  <a:cubicBezTo>
                    <a:pt x="2158" y="919"/>
                    <a:pt x="2219" y="706"/>
                    <a:pt x="2128" y="463"/>
                  </a:cubicBezTo>
                  <a:cubicBezTo>
                    <a:pt x="2097" y="250"/>
                    <a:pt x="1854" y="68"/>
                    <a:pt x="1641" y="7"/>
                  </a:cubicBezTo>
                  <a:cubicBezTo>
                    <a:pt x="1605" y="3"/>
                    <a:pt x="1569" y="1"/>
                    <a:pt x="1535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5" name="Google Shape;1183;p40"/>
            <p:cNvSpPr/>
            <p:nvPr/>
          </p:nvSpPr>
          <p:spPr>
            <a:xfrm>
              <a:off x="6468840" y="1707480"/>
              <a:ext cx="16560" cy="35280"/>
            </a:xfrm>
            <a:custGeom>
              <a:avLst/>
              <a:gdLst>
                <a:gd name="textAreaLeft" fmla="*/ 0 w 16560"/>
                <a:gd name="textAreaRight" fmla="*/ 17280 w 16560"/>
                <a:gd name="textAreaTop" fmla="*/ 0 h 35280"/>
                <a:gd name="textAreaBottom" fmla="*/ 36000 h 35280"/>
              </a:gdLst>
              <a:ahLst/>
              <a:rect l="textAreaLeft" t="textAreaTop" r="textAreaRight" b="textAreaBottom"/>
              <a:pathLst>
                <a:path w="822" h="1707">
                  <a:moveTo>
                    <a:pt x="196" y="0"/>
                  </a:moveTo>
                  <a:cubicBezTo>
                    <a:pt x="125" y="0"/>
                    <a:pt x="57" y="20"/>
                    <a:pt x="1" y="65"/>
                  </a:cubicBezTo>
                  <a:cubicBezTo>
                    <a:pt x="183" y="65"/>
                    <a:pt x="335" y="186"/>
                    <a:pt x="396" y="308"/>
                  </a:cubicBezTo>
                  <a:cubicBezTo>
                    <a:pt x="487" y="399"/>
                    <a:pt x="517" y="551"/>
                    <a:pt x="517" y="703"/>
                  </a:cubicBezTo>
                  <a:cubicBezTo>
                    <a:pt x="548" y="855"/>
                    <a:pt x="548" y="1068"/>
                    <a:pt x="517" y="1220"/>
                  </a:cubicBezTo>
                  <a:cubicBezTo>
                    <a:pt x="487" y="1372"/>
                    <a:pt x="457" y="1554"/>
                    <a:pt x="366" y="1706"/>
                  </a:cubicBezTo>
                  <a:cubicBezTo>
                    <a:pt x="517" y="1585"/>
                    <a:pt x="669" y="1433"/>
                    <a:pt x="761" y="1281"/>
                  </a:cubicBezTo>
                  <a:cubicBezTo>
                    <a:pt x="821" y="1098"/>
                    <a:pt x="821" y="916"/>
                    <a:pt x="821" y="703"/>
                  </a:cubicBezTo>
                  <a:cubicBezTo>
                    <a:pt x="791" y="521"/>
                    <a:pt x="700" y="308"/>
                    <a:pt x="548" y="156"/>
                  </a:cubicBezTo>
                  <a:cubicBezTo>
                    <a:pt x="452" y="60"/>
                    <a:pt x="319" y="0"/>
                    <a:pt x="196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6" name="Google Shape;1184;p40"/>
            <p:cNvSpPr/>
            <p:nvPr/>
          </p:nvSpPr>
          <p:spPr>
            <a:xfrm>
              <a:off x="6322320" y="1773360"/>
              <a:ext cx="18000" cy="7920"/>
            </a:xfrm>
            <a:custGeom>
              <a:avLst/>
              <a:gdLst>
                <a:gd name="textAreaLeft" fmla="*/ 0 w 18000"/>
                <a:gd name="textAreaRight" fmla="*/ 18720 w 18000"/>
                <a:gd name="textAreaTop" fmla="*/ 0 h 7920"/>
                <a:gd name="textAreaBottom" fmla="*/ 8640 h 7920"/>
              </a:gdLst>
              <a:ahLst/>
              <a:rect l="textAreaLeft" t="textAreaTop" r="textAreaRight" b="textAreaBottom"/>
              <a:pathLst>
                <a:path w="882" h="408">
                  <a:moveTo>
                    <a:pt x="882" y="1"/>
                  </a:moveTo>
                  <a:cubicBezTo>
                    <a:pt x="730" y="62"/>
                    <a:pt x="547" y="122"/>
                    <a:pt x="426" y="214"/>
                  </a:cubicBezTo>
                  <a:cubicBezTo>
                    <a:pt x="274" y="244"/>
                    <a:pt x="152" y="305"/>
                    <a:pt x="0" y="396"/>
                  </a:cubicBezTo>
                  <a:cubicBezTo>
                    <a:pt x="46" y="404"/>
                    <a:pt x="89" y="407"/>
                    <a:pt x="132" y="407"/>
                  </a:cubicBezTo>
                  <a:cubicBezTo>
                    <a:pt x="259" y="407"/>
                    <a:pt x="372" y="373"/>
                    <a:pt x="486" y="305"/>
                  </a:cubicBezTo>
                  <a:cubicBezTo>
                    <a:pt x="638" y="244"/>
                    <a:pt x="790" y="153"/>
                    <a:pt x="882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7" name="Google Shape;1185;p40"/>
            <p:cNvSpPr/>
            <p:nvPr/>
          </p:nvSpPr>
          <p:spPr>
            <a:xfrm>
              <a:off x="6297120" y="1747080"/>
              <a:ext cx="50400" cy="28440"/>
            </a:xfrm>
            <a:custGeom>
              <a:avLst/>
              <a:gdLst>
                <a:gd name="textAreaLeft" fmla="*/ 0 w 50400"/>
                <a:gd name="textAreaRight" fmla="*/ 51120 w 50400"/>
                <a:gd name="textAreaTop" fmla="*/ 0 h 28440"/>
                <a:gd name="textAreaBottom" fmla="*/ 29160 h 28440"/>
              </a:gdLst>
              <a:ahLst/>
              <a:rect l="textAreaLeft" t="textAreaTop" r="textAreaRight" b="textAreaBottom"/>
              <a:pathLst>
                <a:path w="2433" h="1382">
                  <a:moveTo>
                    <a:pt x="2432" y="1"/>
                  </a:moveTo>
                  <a:lnTo>
                    <a:pt x="2432" y="1"/>
                  </a:lnTo>
                  <a:cubicBezTo>
                    <a:pt x="2098" y="335"/>
                    <a:pt x="1703" y="639"/>
                    <a:pt x="1338" y="882"/>
                  </a:cubicBezTo>
                  <a:cubicBezTo>
                    <a:pt x="913" y="1156"/>
                    <a:pt x="487" y="1247"/>
                    <a:pt x="1" y="1338"/>
                  </a:cubicBezTo>
                  <a:cubicBezTo>
                    <a:pt x="194" y="1360"/>
                    <a:pt x="357" y="1381"/>
                    <a:pt x="533" y="1381"/>
                  </a:cubicBezTo>
                  <a:cubicBezTo>
                    <a:pt x="606" y="1381"/>
                    <a:pt x="680" y="1377"/>
                    <a:pt x="761" y="1368"/>
                  </a:cubicBezTo>
                  <a:cubicBezTo>
                    <a:pt x="1034" y="1368"/>
                    <a:pt x="1247" y="1247"/>
                    <a:pt x="1490" y="1156"/>
                  </a:cubicBezTo>
                  <a:cubicBezTo>
                    <a:pt x="1916" y="882"/>
                    <a:pt x="2280" y="487"/>
                    <a:pt x="2432" y="1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8" name="Google Shape;1186;p40"/>
            <p:cNvSpPr/>
            <p:nvPr/>
          </p:nvSpPr>
          <p:spPr>
            <a:xfrm>
              <a:off x="6270840" y="1667160"/>
              <a:ext cx="18360" cy="82440"/>
            </a:xfrm>
            <a:custGeom>
              <a:avLst/>
              <a:gdLst>
                <a:gd name="textAreaLeft" fmla="*/ 0 w 18360"/>
                <a:gd name="textAreaRight" fmla="*/ 19080 w 18360"/>
                <a:gd name="textAreaTop" fmla="*/ 0 h 82440"/>
                <a:gd name="textAreaBottom" fmla="*/ 83160 h 82440"/>
              </a:gdLst>
              <a:ahLst/>
              <a:rect l="textAreaLeft" t="textAreaTop" r="textAreaRight" b="textAreaBottom"/>
              <a:pathLst>
                <a:path w="913" h="3952">
                  <a:moveTo>
                    <a:pt x="578" y="0"/>
                  </a:moveTo>
                  <a:lnTo>
                    <a:pt x="578" y="0"/>
                  </a:lnTo>
                  <a:cubicBezTo>
                    <a:pt x="517" y="730"/>
                    <a:pt x="456" y="1398"/>
                    <a:pt x="213" y="2037"/>
                  </a:cubicBezTo>
                  <a:cubicBezTo>
                    <a:pt x="152" y="2401"/>
                    <a:pt x="0" y="2766"/>
                    <a:pt x="92" y="3192"/>
                  </a:cubicBezTo>
                  <a:cubicBezTo>
                    <a:pt x="213" y="3617"/>
                    <a:pt x="578" y="3830"/>
                    <a:pt x="912" y="3952"/>
                  </a:cubicBezTo>
                  <a:cubicBezTo>
                    <a:pt x="608" y="3769"/>
                    <a:pt x="365" y="3465"/>
                    <a:pt x="335" y="3161"/>
                  </a:cubicBezTo>
                  <a:cubicBezTo>
                    <a:pt x="304" y="2857"/>
                    <a:pt x="426" y="2523"/>
                    <a:pt x="517" y="2158"/>
                  </a:cubicBezTo>
                  <a:cubicBezTo>
                    <a:pt x="760" y="1490"/>
                    <a:pt x="791" y="699"/>
                    <a:pt x="578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9" name="Google Shape;1187;p40"/>
            <p:cNvSpPr/>
            <p:nvPr/>
          </p:nvSpPr>
          <p:spPr>
            <a:xfrm>
              <a:off x="6303600" y="1744560"/>
              <a:ext cx="7560" cy="5760"/>
            </a:xfrm>
            <a:custGeom>
              <a:avLst/>
              <a:gdLst>
                <a:gd name="textAreaLeft" fmla="*/ 0 w 7560"/>
                <a:gd name="textAreaRight" fmla="*/ 8280 w 7560"/>
                <a:gd name="textAreaTop" fmla="*/ 0 h 5760"/>
                <a:gd name="textAreaBottom" fmla="*/ 6480 h 5760"/>
              </a:gdLst>
              <a:ahLst/>
              <a:rect l="textAreaLeft" t="textAreaTop" r="textAreaRight" b="textAreaBottom"/>
              <a:pathLst>
                <a:path w="396" h="305">
                  <a:moveTo>
                    <a:pt x="236" y="0"/>
                  </a:moveTo>
                  <a:cubicBezTo>
                    <a:pt x="191" y="0"/>
                    <a:pt x="153" y="15"/>
                    <a:pt x="122" y="30"/>
                  </a:cubicBezTo>
                  <a:cubicBezTo>
                    <a:pt x="31" y="91"/>
                    <a:pt x="1" y="152"/>
                    <a:pt x="1" y="304"/>
                  </a:cubicBezTo>
                  <a:cubicBezTo>
                    <a:pt x="122" y="304"/>
                    <a:pt x="183" y="304"/>
                    <a:pt x="274" y="274"/>
                  </a:cubicBezTo>
                  <a:cubicBezTo>
                    <a:pt x="305" y="243"/>
                    <a:pt x="335" y="213"/>
                    <a:pt x="396" y="61"/>
                  </a:cubicBezTo>
                  <a:cubicBezTo>
                    <a:pt x="335" y="15"/>
                    <a:pt x="282" y="0"/>
                    <a:pt x="236" y="0"/>
                  </a:cubicBezTo>
                  <a:close/>
                </a:path>
              </a:pathLst>
            </a:custGeom>
            <a:solidFill>
              <a:srgbClr val="c19f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0" name="Google Shape;1188;p40"/>
            <p:cNvSpPr/>
            <p:nvPr/>
          </p:nvSpPr>
          <p:spPr>
            <a:xfrm>
              <a:off x="6323400" y="1683720"/>
              <a:ext cx="23760" cy="31320"/>
            </a:xfrm>
            <a:custGeom>
              <a:avLst/>
              <a:gdLst>
                <a:gd name="textAreaLeft" fmla="*/ 0 w 23760"/>
                <a:gd name="textAreaRight" fmla="*/ 24480 w 23760"/>
                <a:gd name="textAreaTop" fmla="*/ 0 h 31320"/>
                <a:gd name="textAreaBottom" fmla="*/ 32040 h 31320"/>
              </a:gdLst>
              <a:ahLst/>
              <a:rect l="textAreaLeft" t="textAreaTop" r="textAreaRight" b="textAreaBottom"/>
              <a:pathLst>
                <a:path w="1156" h="1521">
                  <a:moveTo>
                    <a:pt x="578" y="0"/>
                  </a:moveTo>
                  <a:cubicBezTo>
                    <a:pt x="274" y="0"/>
                    <a:pt x="1" y="365"/>
                    <a:pt x="1" y="760"/>
                  </a:cubicBezTo>
                  <a:cubicBezTo>
                    <a:pt x="1" y="1186"/>
                    <a:pt x="274" y="1520"/>
                    <a:pt x="578" y="1520"/>
                  </a:cubicBezTo>
                  <a:cubicBezTo>
                    <a:pt x="882" y="1520"/>
                    <a:pt x="1156" y="1186"/>
                    <a:pt x="1156" y="760"/>
                  </a:cubicBezTo>
                  <a:cubicBezTo>
                    <a:pt x="1156" y="365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1" name="Google Shape;1189;p40"/>
            <p:cNvSpPr/>
            <p:nvPr/>
          </p:nvSpPr>
          <p:spPr>
            <a:xfrm>
              <a:off x="6233760" y="1683720"/>
              <a:ext cx="23760" cy="31320"/>
            </a:xfrm>
            <a:custGeom>
              <a:avLst/>
              <a:gdLst>
                <a:gd name="textAreaLeft" fmla="*/ 0 w 23760"/>
                <a:gd name="textAreaRight" fmla="*/ 24480 w 23760"/>
                <a:gd name="textAreaTop" fmla="*/ 0 h 31320"/>
                <a:gd name="textAreaBottom" fmla="*/ 32040 h 31320"/>
              </a:gdLst>
              <a:ahLst/>
              <a:rect l="textAreaLeft" t="textAreaTop" r="textAreaRight" b="textAreaBottom"/>
              <a:pathLst>
                <a:path w="1156" h="1521">
                  <a:moveTo>
                    <a:pt x="578" y="0"/>
                  </a:moveTo>
                  <a:cubicBezTo>
                    <a:pt x="274" y="0"/>
                    <a:pt x="1" y="365"/>
                    <a:pt x="1" y="760"/>
                  </a:cubicBezTo>
                  <a:cubicBezTo>
                    <a:pt x="1" y="1186"/>
                    <a:pt x="274" y="1520"/>
                    <a:pt x="578" y="1520"/>
                  </a:cubicBezTo>
                  <a:cubicBezTo>
                    <a:pt x="882" y="1520"/>
                    <a:pt x="1156" y="1186"/>
                    <a:pt x="1156" y="760"/>
                  </a:cubicBezTo>
                  <a:cubicBezTo>
                    <a:pt x="1156" y="365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2" name="Google Shape;1190;p40"/>
            <p:cNvSpPr/>
            <p:nvPr/>
          </p:nvSpPr>
          <p:spPr>
            <a:xfrm>
              <a:off x="6310800" y="1638720"/>
              <a:ext cx="65880" cy="23400"/>
            </a:xfrm>
            <a:custGeom>
              <a:avLst/>
              <a:gdLst>
                <a:gd name="textAreaLeft" fmla="*/ 0 w 65880"/>
                <a:gd name="textAreaRight" fmla="*/ 66600 w 658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162" h="1137">
                  <a:moveTo>
                    <a:pt x="1003" y="1"/>
                  </a:moveTo>
                  <a:cubicBezTo>
                    <a:pt x="730" y="1"/>
                    <a:pt x="517" y="1"/>
                    <a:pt x="243" y="92"/>
                  </a:cubicBezTo>
                  <a:cubicBezTo>
                    <a:pt x="91" y="122"/>
                    <a:pt x="0" y="274"/>
                    <a:pt x="61" y="426"/>
                  </a:cubicBezTo>
                  <a:cubicBezTo>
                    <a:pt x="87" y="632"/>
                    <a:pt x="199" y="707"/>
                    <a:pt x="325" y="707"/>
                  </a:cubicBezTo>
                  <a:cubicBezTo>
                    <a:pt x="348" y="707"/>
                    <a:pt x="372" y="705"/>
                    <a:pt x="395" y="700"/>
                  </a:cubicBezTo>
                  <a:cubicBezTo>
                    <a:pt x="578" y="700"/>
                    <a:pt x="821" y="669"/>
                    <a:pt x="1033" y="669"/>
                  </a:cubicBezTo>
                  <a:cubicBezTo>
                    <a:pt x="1277" y="669"/>
                    <a:pt x="1459" y="700"/>
                    <a:pt x="1672" y="700"/>
                  </a:cubicBezTo>
                  <a:cubicBezTo>
                    <a:pt x="1915" y="730"/>
                    <a:pt x="2097" y="761"/>
                    <a:pt x="2340" y="852"/>
                  </a:cubicBezTo>
                  <a:cubicBezTo>
                    <a:pt x="2553" y="913"/>
                    <a:pt x="2736" y="1004"/>
                    <a:pt x="2948" y="1125"/>
                  </a:cubicBezTo>
                  <a:cubicBezTo>
                    <a:pt x="2964" y="1133"/>
                    <a:pt x="2981" y="1137"/>
                    <a:pt x="2998" y="1137"/>
                  </a:cubicBezTo>
                  <a:cubicBezTo>
                    <a:pt x="3051" y="1137"/>
                    <a:pt x="3108" y="1103"/>
                    <a:pt x="3131" y="1034"/>
                  </a:cubicBezTo>
                  <a:cubicBezTo>
                    <a:pt x="3161" y="973"/>
                    <a:pt x="3131" y="913"/>
                    <a:pt x="3100" y="882"/>
                  </a:cubicBezTo>
                  <a:cubicBezTo>
                    <a:pt x="2888" y="730"/>
                    <a:pt x="2705" y="578"/>
                    <a:pt x="2492" y="426"/>
                  </a:cubicBezTo>
                  <a:cubicBezTo>
                    <a:pt x="2249" y="305"/>
                    <a:pt x="2037" y="214"/>
                    <a:pt x="1763" y="122"/>
                  </a:cubicBezTo>
                  <a:cubicBezTo>
                    <a:pt x="1520" y="62"/>
                    <a:pt x="1277" y="1"/>
                    <a:pt x="1003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3" name="Google Shape;1191;p40"/>
            <p:cNvSpPr/>
            <p:nvPr/>
          </p:nvSpPr>
          <p:spPr>
            <a:xfrm>
              <a:off x="6307560" y="1641240"/>
              <a:ext cx="13320" cy="10800"/>
            </a:xfrm>
            <a:custGeom>
              <a:avLst/>
              <a:gdLst>
                <a:gd name="textAreaLeft" fmla="*/ 0 w 13320"/>
                <a:gd name="textAreaRight" fmla="*/ 14040 w 13320"/>
                <a:gd name="textAreaTop" fmla="*/ 0 h 10800"/>
                <a:gd name="textAreaBottom" fmla="*/ 11520 h 10800"/>
              </a:gdLst>
              <a:ahLst/>
              <a:rect l="textAreaLeft" t="textAreaTop" r="textAreaRight" b="textAreaBottom"/>
              <a:pathLst>
                <a:path w="669" h="554">
                  <a:moveTo>
                    <a:pt x="122" y="0"/>
                  </a:moveTo>
                  <a:cubicBezTo>
                    <a:pt x="122" y="92"/>
                    <a:pt x="91" y="31"/>
                    <a:pt x="61" y="92"/>
                  </a:cubicBezTo>
                  <a:cubicBezTo>
                    <a:pt x="0" y="183"/>
                    <a:pt x="61" y="304"/>
                    <a:pt x="122" y="396"/>
                  </a:cubicBezTo>
                  <a:cubicBezTo>
                    <a:pt x="213" y="456"/>
                    <a:pt x="304" y="487"/>
                    <a:pt x="426" y="547"/>
                  </a:cubicBezTo>
                  <a:cubicBezTo>
                    <a:pt x="438" y="552"/>
                    <a:pt x="450" y="554"/>
                    <a:pt x="461" y="554"/>
                  </a:cubicBezTo>
                  <a:cubicBezTo>
                    <a:pt x="533" y="554"/>
                    <a:pt x="582" y="478"/>
                    <a:pt x="608" y="426"/>
                  </a:cubicBezTo>
                  <a:cubicBezTo>
                    <a:pt x="669" y="335"/>
                    <a:pt x="578" y="274"/>
                    <a:pt x="517" y="244"/>
                  </a:cubicBezTo>
                  <a:lnTo>
                    <a:pt x="456" y="244"/>
                  </a:lnTo>
                  <a:cubicBezTo>
                    <a:pt x="395" y="244"/>
                    <a:pt x="304" y="244"/>
                    <a:pt x="243" y="183"/>
                  </a:cubicBezTo>
                  <a:cubicBezTo>
                    <a:pt x="213" y="183"/>
                    <a:pt x="152" y="152"/>
                    <a:pt x="152" y="122"/>
                  </a:cubicBezTo>
                  <a:cubicBezTo>
                    <a:pt x="122" y="92"/>
                    <a:pt x="122" y="31"/>
                    <a:pt x="122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4" name="Google Shape;1192;p40"/>
            <p:cNvSpPr/>
            <p:nvPr/>
          </p:nvSpPr>
          <p:spPr>
            <a:xfrm>
              <a:off x="6200640" y="1638720"/>
              <a:ext cx="65160" cy="23400"/>
            </a:xfrm>
            <a:custGeom>
              <a:avLst/>
              <a:gdLst>
                <a:gd name="textAreaLeft" fmla="*/ 0 w 65160"/>
                <a:gd name="textAreaRight" fmla="*/ 65880 w 6516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132" h="1137">
                  <a:moveTo>
                    <a:pt x="2159" y="1"/>
                  </a:moveTo>
                  <a:cubicBezTo>
                    <a:pt x="1885" y="1"/>
                    <a:pt x="1612" y="62"/>
                    <a:pt x="1399" y="122"/>
                  </a:cubicBezTo>
                  <a:cubicBezTo>
                    <a:pt x="1126" y="214"/>
                    <a:pt x="913" y="305"/>
                    <a:pt x="670" y="426"/>
                  </a:cubicBezTo>
                  <a:cubicBezTo>
                    <a:pt x="457" y="578"/>
                    <a:pt x="244" y="730"/>
                    <a:pt x="62" y="882"/>
                  </a:cubicBezTo>
                  <a:cubicBezTo>
                    <a:pt x="31" y="913"/>
                    <a:pt x="1" y="973"/>
                    <a:pt x="31" y="1034"/>
                  </a:cubicBezTo>
                  <a:cubicBezTo>
                    <a:pt x="54" y="1103"/>
                    <a:pt x="111" y="1137"/>
                    <a:pt x="164" y="1137"/>
                  </a:cubicBezTo>
                  <a:cubicBezTo>
                    <a:pt x="181" y="1137"/>
                    <a:pt x="199" y="1133"/>
                    <a:pt x="214" y="1125"/>
                  </a:cubicBezTo>
                  <a:cubicBezTo>
                    <a:pt x="396" y="1004"/>
                    <a:pt x="609" y="913"/>
                    <a:pt x="822" y="852"/>
                  </a:cubicBezTo>
                  <a:cubicBezTo>
                    <a:pt x="1065" y="761"/>
                    <a:pt x="1247" y="730"/>
                    <a:pt x="1460" y="700"/>
                  </a:cubicBezTo>
                  <a:cubicBezTo>
                    <a:pt x="1703" y="700"/>
                    <a:pt x="1885" y="669"/>
                    <a:pt x="2129" y="669"/>
                  </a:cubicBezTo>
                  <a:cubicBezTo>
                    <a:pt x="2341" y="669"/>
                    <a:pt x="2585" y="700"/>
                    <a:pt x="2767" y="700"/>
                  </a:cubicBezTo>
                  <a:cubicBezTo>
                    <a:pt x="2790" y="705"/>
                    <a:pt x="2814" y="707"/>
                    <a:pt x="2837" y="707"/>
                  </a:cubicBezTo>
                  <a:cubicBezTo>
                    <a:pt x="2963" y="707"/>
                    <a:pt x="3076" y="632"/>
                    <a:pt x="3101" y="426"/>
                  </a:cubicBezTo>
                  <a:cubicBezTo>
                    <a:pt x="3132" y="274"/>
                    <a:pt x="3071" y="122"/>
                    <a:pt x="2919" y="92"/>
                  </a:cubicBezTo>
                  <a:cubicBezTo>
                    <a:pt x="2645" y="1"/>
                    <a:pt x="2433" y="1"/>
                    <a:pt x="2159" y="1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5" name="Google Shape;1193;p40"/>
            <p:cNvSpPr/>
            <p:nvPr/>
          </p:nvSpPr>
          <p:spPr>
            <a:xfrm>
              <a:off x="6256080" y="1641240"/>
              <a:ext cx="13320" cy="10800"/>
            </a:xfrm>
            <a:custGeom>
              <a:avLst/>
              <a:gdLst>
                <a:gd name="textAreaLeft" fmla="*/ 0 w 13320"/>
                <a:gd name="textAreaRight" fmla="*/ 14040 w 13320"/>
                <a:gd name="textAreaTop" fmla="*/ 0 h 10800"/>
                <a:gd name="textAreaBottom" fmla="*/ 11520 h 10800"/>
              </a:gdLst>
              <a:ahLst/>
              <a:rect l="textAreaLeft" t="textAreaTop" r="textAreaRight" b="textAreaBottom"/>
              <a:pathLst>
                <a:path w="670" h="554">
                  <a:moveTo>
                    <a:pt x="548" y="0"/>
                  </a:moveTo>
                  <a:cubicBezTo>
                    <a:pt x="548" y="31"/>
                    <a:pt x="548" y="92"/>
                    <a:pt x="517" y="122"/>
                  </a:cubicBezTo>
                  <a:cubicBezTo>
                    <a:pt x="517" y="152"/>
                    <a:pt x="456" y="183"/>
                    <a:pt x="426" y="183"/>
                  </a:cubicBezTo>
                  <a:cubicBezTo>
                    <a:pt x="365" y="244"/>
                    <a:pt x="274" y="244"/>
                    <a:pt x="213" y="244"/>
                  </a:cubicBezTo>
                  <a:lnTo>
                    <a:pt x="152" y="244"/>
                  </a:lnTo>
                  <a:cubicBezTo>
                    <a:pt x="92" y="274"/>
                    <a:pt x="0" y="335"/>
                    <a:pt x="61" y="426"/>
                  </a:cubicBezTo>
                  <a:cubicBezTo>
                    <a:pt x="87" y="478"/>
                    <a:pt x="136" y="554"/>
                    <a:pt x="208" y="554"/>
                  </a:cubicBezTo>
                  <a:cubicBezTo>
                    <a:pt x="219" y="554"/>
                    <a:pt x="231" y="552"/>
                    <a:pt x="244" y="547"/>
                  </a:cubicBezTo>
                  <a:cubicBezTo>
                    <a:pt x="365" y="487"/>
                    <a:pt x="456" y="456"/>
                    <a:pt x="548" y="396"/>
                  </a:cubicBezTo>
                  <a:cubicBezTo>
                    <a:pt x="608" y="304"/>
                    <a:pt x="669" y="183"/>
                    <a:pt x="608" y="92"/>
                  </a:cubicBezTo>
                  <a:cubicBezTo>
                    <a:pt x="548" y="31"/>
                    <a:pt x="548" y="92"/>
                    <a:pt x="548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6" name="Google Shape;1194;p40"/>
            <p:cNvSpPr/>
            <p:nvPr/>
          </p:nvSpPr>
          <p:spPr>
            <a:xfrm>
              <a:off x="6157080" y="1456560"/>
              <a:ext cx="388800" cy="266760"/>
            </a:xfrm>
            <a:custGeom>
              <a:avLst/>
              <a:gdLst>
                <a:gd name="textAreaLeft" fmla="*/ 0 w 388800"/>
                <a:gd name="textAreaRight" fmla="*/ 389520 w 388800"/>
                <a:gd name="textAreaTop" fmla="*/ 0 h 266760"/>
                <a:gd name="textAreaBottom" fmla="*/ 267480 h 266760"/>
              </a:gdLst>
              <a:ahLst/>
              <a:rect l="textAreaLeft" t="textAreaTop" r="textAreaRight" b="textAreaBottom"/>
              <a:pathLst>
                <a:path w="18481" h="12697">
                  <a:moveTo>
                    <a:pt x="8094" y="0"/>
                  </a:moveTo>
                  <a:cubicBezTo>
                    <a:pt x="7167" y="0"/>
                    <a:pt x="6254" y="324"/>
                    <a:pt x="5471" y="870"/>
                  </a:cubicBezTo>
                  <a:cubicBezTo>
                    <a:pt x="4772" y="1356"/>
                    <a:pt x="4195" y="2116"/>
                    <a:pt x="4103" y="2967"/>
                  </a:cubicBezTo>
                  <a:cubicBezTo>
                    <a:pt x="3834" y="2760"/>
                    <a:pt x="3452" y="2651"/>
                    <a:pt x="3073" y="2651"/>
                  </a:cubicBezTo>
                  <a:cubicBezTo>
                    <a:pt x="2895" y="2651"/>
                    <a:pt x="2718" y="2675"/>
                    <a:pt x="2553" y="2724"/>
                  </a:cubicBezTo>
                  <a:cubicBezTo>
                    <a:pt x="2037" y="2876"/>
                    <a:pt x="1550" y="3240"/>
                    <a:pt x="1185" y="3605"/>
                  </a:cubicBezTo>
                  <a:cubicBezTo>
                    <a:pt x="1003" y="3788"/>
                    <a:pt x="851" y="4000"/>
                    <a:pt x="730" y="4213"/>
                  </a:cubicBezTo>
                  <a:cubicBezTo>
                    <a:pt x="547" y="4578"/>
                    <a:pt x="578" y="5003"/>
                    <a:pt x="578" y="5398"/>
                  </a:cubicBezTo>
                  <a:cubicBezTo>
                    <a:pt x="578" y="5763"/>
                    <a:pt x="730" y="6250"/>
                    <a:pt x="1003" y="6493"/>
                  </a:cubicBezTo>
                  <a:cubicBezTo>
                    <a:pt x="395" y="6614"/>
                    <a:pt x="0" y="7283"/>
                    <a:pt x="0" y="7891"/>
                  </a:cubicBezTo>
                  <a:cubicBezTo>
                    <a:pt x="0" y="8560"/>
                    <a:pt x="334" y="9107"/>
                    <a:pt x="730" y="9623"/>
                  </a:cubicBezTo>
                  <a:cubicBezTo>
                    <a:pt x="1064" y="10079"/>
                    <a:pt x="1489" y="10535"/>
                    <a:pt x="1763" y="11052"/>
                  </a:cubicBezTo>
                  <a:cubicBezTo>
                    <a:pt x="1824" y="9867"/>
                    <a:pt x="1976" y="8712"/>
                    <a:pt x="2219" y="7678"/>
                  </a:cubicBezTo>
                  <a:cubicBezTo>
                    <a:pt x="2410" y="7525"/>
                    <a:pt x="2660" y="7457"/>
                    <a:pt x="2926" y="7457"/>
                  </a:cubicBezTo>
                  <a:cubicBezTo>
                    <a:pt x="3083" y="7457"/>
                    <a:pt x="3246" y="7481"/>
                    <a:pt x="3404" y="7526"/>
                  </a:cubicBezTo>
                  <a:cubicBezTo>
                    <a:pt x="3860" y="7617"/>
                    <a:pt x="4255" y="7891"/>
                    <a:pt x="4711" y="8073"/>
                  </a:cubicBezTo>
                  <a:cubicBezTo>
                    <a:pt x="5317" y="8330"/>
                    <a:pt x="5955" y="8465"/>
                    <a:pt x="6593" y="8465"/>
                  </a:cubicBezTo>
                  <a:cubicBezTo>
                    <a:pt x="7013" y="8465"/>
                    <a:pt x="7432" y="8407"/>
                    <a:pt x="7842" y="8286"/>
                  </a:cubicBezTo>
                  <a:cubicBezTo>
                    <a:pt x="8663" y="8043"/>
                    <a:pt x="9484" y="7617"/>
                    <a:pt x="10091" y="6979"/>
                  </a:cubicBezTo>
                  <a:cubicBezTo>
                    <a:pt x="10311" y="6722"/>
                    <a:pt x="10620" y="6587"/>
                    <a:pt x="10937" y="6587"/>
                  </a:cubicBezTo>
                  <a:cubicBezTo>
                    <a:pt x="11145" y="6587"/>
                    <a:pt x="11357" y="6646"/>
                    <a:pt x="11550" y="6766"/>
                  </a:cubicBezTo>
                  <a:cubicBezTo>
                    <a:pt x="11854" y="6979"/>
                    <a:pt x="12098" y="7313"/>
                    <a:pt x="12158" y="7709"/>
                  </a:cubicBezTo>
                  <a:cubicBezTo>
                    <a:pt x="12250" y="8164"/>
                    <a:pt x="12128" y="8590"/>
                    <a:pt x="12219" y="9046"/>
                  </a:cubicBezTo>
                  <a:cubicBezTo>
                    <a:pt x="12219" y="9046"/>
                    <a:pt x="12705" y="12481"/>
                    <a:pt x="12918" y="12693"/>
                  </a:cubicBezTo>
                  <a:cubicBezTo>
                    <a:pt x="12922" y="12696"/>
                    <a:pt x="12927" y="12697"/>
                    <a:pt x="12932" y="12697"/>
                  </a:cubicBezTo>
                  <a:cubicBezTo>
                    <a:pt x="13131" y="12697"/>
                    <a:pt x="14245" y="11081"/>
                    <a:pt x="14985" y="9897"/>
                  </a:cubicBezTo>
                  <a:cubicBezTo>
                    <a:pt x="15222" y="9818"/>
                    <a:pt x="15527" y="9739"/>
                    <a:pt x="15960" y="9739"/>
                  </a:cubicBezTo>
                  <a:cubicBezTo>
                    <a:pt x="16027" y="9739"/>
                    <a:pt x="16097" y="9741"/>
                    <a:pt x="16171" y="9745"/>
                  </a:cubicBezTo>
                  <a:cubicBezTo>
                    <a:pt x="16535" y="9745"/>
                    <a:pt x="16809" y="10019"/>
                    <a:pt x="16930" y="10444"/>
                  </a:cubicBezTo>
                  <a:cubicBezTo>
                    <a:pt x="17022" y="10262"/>
                    <a:pt x="17113" y="10110"/>
                    <a:pt x="17234" y="9958"/>
                  </a:cubicBezTo>
                  <a:cubicBezTo>
                    <a:pt x="17508" y="9532"/>
                    <a:pt x="17842" y="9107"/>
                    <a:pt x="18055" y="8620"/>
                  </a:cubicBezTo>
                  <a:cubicBezTo>
                    <a:pt x="18359" y="8195"/>
                    <a:pt x="18481" y="7678"/>
                    <a:pt x="18329" y="7192"/>
                  </a:cubicBezTo>
                  <a:cubicBezTo>
                    <a:pt x="18177" y="6645"/>
                    <a:pt x="17782" y="6280"/>
                    <a:pt x="17326" y="5976"/>
                  </a:cubicBezTo>
                  <a:cubicBezTo>
                    <a:pt x="16870" y="5702"/>
                    <a:pt x="16353" y="5550"/>
                    <a:pt x="15806" y="5429"/>
                  </a:cubicBezTo>
                  <a:cubicBezTo>
                    <a:pt x="15867" y="4639"/>
                    <a:pt x="15623" y="3788"/>
                    <a:pt x="15046" y="3240"/>
                  </a:cubicBezTo>
                  <a:cubicBezTo>
                    <a:pt x="14742" y="2936"/>
                    <a:pt x="14377" y="2693"/>
                    <a:pt x="13982" y="2541"/>
                  </a:cubicBezTo>
                  <a:cubicBezTo>
                    <a:pt x="13503" y="2346"/>
                    <a:pt x="12961" y="2254"/>
                    <a:pt x="12430" y="2254"/>
                  </a:cubicBezTo>
                  <a:cubicBezTo>
                    <a:pt x="12052" y="2254"/>
                    <a:pt x="11679" y="2301"/>
                    <a:pt x="11338" y="2389"/>
                  </a:cubicBezTo>
                  <a:cubicBezTo>
                    <a:pt x="11094" y="1204"/>
                    <a:pt x="10031" y="353"/>
                    <a:pt x="8876" y="79"/>
                  </a:cubicBezTo>
                  <a:cubicBezTo>
                    <a:pt x="8616" y="26"/>
                    <a:pt x="8354" y="0"/>
                    <a:pt x="8094" y="0"/>
                  </a:cubicBezTo>
                  <a:close/>
                </a:path>
              </a:pathLst>
            </a:custGeom>
            <a:solidFill>
              <a:srgbClr val="3636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7" name="Google Shape;1195;p40"/>
            <p:cNvSpPr/>
            <p:nvPr/>
          </p:nvSpPr>
          <p:spPr>
            <a:xfrm>
              <a:off x="6404760" y="1666440"/>
              <a:ext cx="67680" cy="70560"/>
            </a:xfrm>
            <a:custGeom>
              <a:avLst/>
              <a:gdLst>
                <a:gd name="textAreaLeft" fmla="*/ 0 w 67680"/>
                <a:gd name="textAreaRight" fmla="*/ 68400 w 67680"/>
                <a:gd name="textAreaTop" fmla="*/ 0 h 70560"/>
                <a:gd name="textAreaBottom" fmla="*/ 71280 h 70560"/>
              </a:gdLst>
              <a:ahLst/>
              <a:rect l="textAreaLeft" t="textAreaTop" r="textAreaRight" b="textAreaBottom"/>
              <a:pathLst>
                <a:path w="3253" h="3375">
                  <a:moveTo>
                    <a:pt x="3253" y="1"/>
                  </a:moveTo>
                  <a:cubicBezTo>
                    <a:pt x="2584" y="457"/>
                    <a:pt x="2006" y="973"/>
                    <a:pt x="1459" y="1551"/>
                  </a:cubicBezTo>
                  <a:cubicBezTo>
                    <a:pt x="942" y="2128"/>
                    <a:pt x="395" y="2736"/>
                    <a:pt x="0" y="3375"/>
                  </a:cubicBezTo>
                  <a:cubicBezTo>
                    <a:pt x="669" y="2919"/>
                    <a:pt x="1246" y="2402"/>
                    <a:pt x="1763" y="1825"/>
                  </a:cubicBezTo>
                  <a:cubicBezTo>
                    <a:pt x="2310" y="1247"/>
                    <a:pt x="2827" y="639"/>
                    <a:pt x="3253" y="1"/>
                  </a:cubicBezTo>
                  <a:close/>
                </a:path>
              </a:pathLst>
            </a:custGeom>
            <a:solidFill>
              <a:srgbClr val="4566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640" bIns="35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8" name="Google Shape;1196;p40"/>
            <p:cNvSpPr/>
            <p:nvPr/>
          </p:nvSpPr>
          <p:spPr>
            <a:xfrm>
              <a:off x="6415200" y="1749600"/>
              <a:ext cx="38520" cy="73800"/>
            </a:xfrm>
            <a:custGeom>
              <a:avLst/>
              <a:gdLst>
                <a:gd name="textAreaLeft" fmla="*/ 0 w 38520"/>
                <a:gd name="textAreaRight" fmla="*/ 39240 w 38520"/>
                <a:gd name="textAreaTop" fmla="*/ 0 h 73800"/>
                <a:gd name="textAreaBottom" fmla="*/ 74520 h 73800"/>
              </a:gdLst>
              <a:ahLst/>
              <a:rect l="textAreaLeft" t="textAreaTop" r="textAreaRight" b="textAreaBottom"/>
              <a:pathLst>
                <a:path w="1855" h="3527">
                  <a:moveTo>
                    <a:pt x="1855" y="0"/>
                  </a:moveTo>
                  <a:lnTo>
                    <a:pt x="1855" y="0"/>
                  </a:lnTo>
                  <a:cubicBezTo>
                    <a:pt x="1490" y="578"/>
                    <a:pt x="1125" y="1125"/>
                    <a:pt x="821" y="1702"/>
                  </a:cubicBezTo>
                  <a:cubicBezTo>
                    <a:pt x="517" y="2280"/>
                    <a:pt x="213" y="2888"/>
                    <a:pt x="1" y="3526"/>
                  </a:cubicBezTo>
                  <a:cubicBezTo>
                    <a:pt x="456" y="3040"/>
                    <a:pt x="821" y="2462"/>
                    <a:pt x="1186" y="1885"/>
                  </a:cubicBezTo>
                  <a:cubicBezTo>
                    <a:pt x="1338" y="1581"/>
                    <a:pt x="1490" y="1277"/>
                    <a:pt x="1581" y="973"/>
                  </a:cubicBezTo>
                  <a:cubicBezTo>
                    <a:pt x="1703" y="669"/>
                    <a:pt x="1824" y="335"/>
                    <a:pt x="1855" y="0"/>
                  </a:cubicBezTo>
                  <a:close/>
                </a:path>
              </a:pathLst>
            </a:custGeom>
            <a:solidFill>
              <a:srgbClr val="4566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9" name="Google Shape;1197;p40"/>
            <p:cNvSpPr/>
            <p:nvPr/>
          </p:nvSpPr>
          <p:spPr>
            <a:xfrm>
              <a:off x="6190920" y="1713240"/>
              <a:ext cx="227520" cy="160920"/>
            </a:xfrm>
            <a:custGeom>
              <a:avLst/>
              <a:gdLst>
                <a:gd name="textAreaLeft" fmla="*/ 0 w 227520"/>
                <a:gd name="textAreaRight" fmla="*/ 228240 w 227520"/>
                <a:gd name="textAreaTop" fmla="*/ 0 h 160920"/>
                <a:gd name="textAreaBottom" fmla="*/ 161640 h 160920"/>
              </a:gdLst>
              <a:ahLst/>
              <a:rect l="textAreaLeft" t="textAreaTop" r="textAreaRight" b="textAreaBottom"/>
              <a:pathLst>
                <a:path w="10821" h="7665">
                  <a:moveTo>
                    <a:pt x="4229" y="0"/>
                  </a:moveTo>
                  <a:cubicBezTo>
                    <a:pt x="4132" y="0"/>
                    <a:pt x="4033" y="31"/>
                    <a:pt x="3951" y="96"/>
                  </a:cubicBezTo>
                  <a:cubicBezTo>
                    <a:pt x="2037" y="1312"/>
                    <a:pt x="213" y="1494"/>
                    <a:pt x="213" y="1494"/>
                  </a:cubicBezTo>
                  <a:cubicBezTo>
                    <a:pt x="213" y="1494"/>
                    <a:pt x="0" y="2315"/>
                    <a:pt x="334" y="3561"/>
                  </a:cubicBezTo>
                  <a:cubicBezTo>
                    <a:pt x="669" y="4807"/>
                    <a:pt x="2189" y="7664"/>
                    <a:pt x="5806" y="7664"/>
                  </a:cubicBezTo>
                  <a:cubicBezTo>
                    <a:pt x="9423" y="7664"/>
                    <a:pt x="10639" y="5263"/>
                    <a:pt x="10639" y="5263"/>
                  </a:cubicBezTo>
                  <a:cubicBezTo>
                    <a:pt x="10821" y="3470"/>
                    <a:pt x="10243" y="977"/>
                    <a:pt x="10243" y="977"/>
                  </a:cubicBezTo>
                  <a:cubicBezTo>
                    <a:pt x="10243" y="977"/>
                    <a:pt x="9879" y="1281"/>
                    <a:pt x="8815" y="1464"/>
                  </a:cubicBezTo>
                  <a:cubicBezTo>
                    <a:pt x="8758" y="1473"/>
                    <a:pt x="8694" y="1478"/>
                    <a:pt x="8625" y="1478"/>
                  </a:cubicBezTo>
                  <a:cubicBezTo>
                    <a:pt x="7586" y="1478"/>
                    <a:pt x="5266" y="464"/>
                    <a:pt x="4468" y="65"/>
                  </a:cubicBezTo>
                  <a:cubicBezTo>
                    <a:pt x="4398" y="23"/>
                    <a:pt x="4314" y="0"/>
                    <a:pt x="4229" y="0"/>
                  </a:cubicBezTo>
                  <a:close/>
                </a:path>
              </a:pathLst>
            </a:custGeom>
            <a:solidFill>
              <a:srgbClr val="4566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0640" bIns="80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90" name="Google Shape;1198;p40"/>
            <p:cNvSpPr/>
            <p:nvPr/>
          </p:nvSpPr>
          <p:spPr>
            <a:xfrm>
              <a:off x="6228720" y="1748880"/>
              <a:ext cx="119160" cy="12240"/>
            </a:xfrm>
            <a:custGeom>
              <a:avLst/>
              <a:gdLst>
                <a:gd name="textAreaLeft" fmla="*/ 0 w 119160"/>
                <a:gd name="textAreaRight" fmla="*/ 119880 w 119160"/>
                <a:gd name="textAreaTop" fmla="*/ 0 h 12240"/>
                <a:gd name="textAreaBottom" fmla="*/ 12960 h 12240"/>
              </a:gdLst>
              <a:ahLst/>
              <a:rect l="textAreaLeft" t="textAreaTop" r="textAreaRight" b="textAreaBottom"/>
              <a:pathLst>
                <a:path w="5685" h="609">
                  <a:moveTo>
                    <a:pt x="5684" y="1"/>
                  </a:moveTo>
                  <a:cubicBezTo>
                    <a:pt x="4712" y="92"/>
                    <a:pt x="3800" y="214"/>
                    <a:pt x="2827" y="214"/>
                  </a:cubicBezTo>
                  <a:cubicBezTo>
                    <a:pt x="2660" y="219"/>
                    <a:pt x="2493" y="222"/>
                    <a:pt x="2326" y="222"/>
                  </a:cubicBezTo>
                  <a:cubicBezTo>
                    <a:pt x="1551" y="222"/>
                    <a:pt x="776" y="167"/>
                    <a:pt x="0" y="92"/>
                  </a:cubicBezTo>
                  <a:lnTo>
                    <a:pt x="0" y="92"/>
                  </a:lnTo>
                  <a:cubicBezTo>
                    <a:pt x="912" y="457"/>
                    <a:pt x="1885" y="609"/>
                    <a:pt x="2888" y="609"/>
                  </a:cubicBezTo>
                  <a:cubicBezTo>
                    <a:pt x="3830" y="609"/>
                    <a:pt x="4803" y="396"/>
                    <a:pt x="5684" y="1"/>
                  </a:cubicBezTo>
                  <a:close/>
                </a:path>
              </a:pathLst>
            </a:custGeom>
            <a:solidFill>
              <a:srgbClr val="becff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1" name="Google Shape;1199;p40"/>
            <p:cNvSpPr/>
            <p:nvPr/>
          </p:nvSpPr>
          <p:spPr>
            <a:xfrm>
              <a:off x="6210000" y="1784880"/>
              <a:ext cx="165960" cy="24840"/>
            </a:xfrm>
            <a:custGeom>
              <a:avLst/>
              <a:gdLst>
                <a:gd name="textAreaLeft" fmla="*/ 0 w 165960"/>
                <a:gd name="textAreaRight" fmla="*/ 166680 w 165960"/>
                <a:gd name="textAreaTop" fmla="*/ 0 h 24840"/>
                <a:gd name="textAreaBottom" fmla="*/ 25560 h 24840"/>
              </a:gdLst>
              <a:ahLst/>
              <a:rect l="textAreaLeft" t="textAreaTop" r="textAreaRight" b="textAreaBottom"/>
              <a:pathLst>
                <a:path w="7904" h="1219">
                  <a:moveTo>
                    <a:pt x="7904" y="1"/>
                  </a:moveTo>
                  <a:lnTo>
                    <a:pt x="7904" y="1"/>
                  </a:lnTo>
                  <a:cubicBezTo>
                    <a:pt x="6744" y="523"/>
                    <a:pt x="5445" y="824"/>
                    <a:pt x="4166" y="824"/>
                  </a:cubicBezTo>
                  <a:cubicBezTo>
                    <a:pt x="4105" y="824"/>
                    <a:pt x="4044" y="823"/>
                    <a:pt x="3983" y="822"/>
                  </a:cubicBezTo>
                  <a:cubicBezTo>
                    <a:pt x="2615" y="791"/>
                    <a:pt x="1278" y="487"/>
                    <a:pt x="1" y="31"/>
                  </a:cubicBezTo>
                  <a:lnTo>
                    <a:pt x="1" y="31"/>
                  </a:lnTo>
                  <a:cubicBezTo>
                    <a:pt x="1186" y="761"/>
                    <a:pt x="2554" y="1186"/>
                    <a:pt x="3952" y="1217"/>
                  </a:cubicBezTo>
                  <a:cubicBezTo>
                    <a:pt x="4002" y="1218"/>
                    <a:pt x="4052" y="1218"/>
                    <a:pt x="4102" y="1218"/>
                  </a:cubicBezTo>
                  <a:cubicBezTo>
                    <a:pt x="5452" y="1218"/>
                    <a:pt x="6819" y="822"/>
                    <a:pt x="7904" y="1"/>
                  </a:cubicBezTo>
                  <a:close/>
                </a:path>
              </a:pathLst>
            </a:custGeom>
            <a:solidFill>
              <a:srgbClr val="becff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600" bIns="12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2" name="Google Shape;1200;p40"/>
            <p:cNvSpPr/>
            <p:nvPr/>
          </p:nvSpPr>
          <p:spPr>
            <a:xfrm>
              <a:off x="6264000" y="1842480"/>
              <a:ext cx="64800" cy="10080"/>
            </a:xfrm>
            <a:custGeom>
              <a:avLst/>
              <a:gdLst>
                <a:gd name="textAreaLeft" fmla="*/ 0 w 64800"/>
                <a:gd name="textAreaRight" fmla="*/ 65520 w 64800"/>
                <a:gd name="textAreaTop" fmla="*/ 0 h 10080"/>
                <a:gd name="textAreaBottom" fmla="*/ 10800 h 10080"/>
              </a:gdLst>
              <a:ahLst/>
              <a:rect l="textAreaLeft" t="textAreaTop" r="textAreaRight" b="textAreaBottom"/>
              <a:pathLst>
                <a:path w="3101" h="518">
                  <a:moveTo>
                    <a:pt x="3100" y="1"/>
                  </a:moveTo>
                  <a:lnTo>
                    <a:pt x="3100" y="1"/>
                  </a:lnTo>
                  <a:cubicBezTo>
                    <a:pt x="2584" y="122"/>
                    <a:pt x="2067" y="153"/>
                    <a:pt x="1581" y="153"/>
                  </a:cubicBezTo>
                  <a:cubicBezTo>
                    <a:pt x="1034" y="122"/>
                    <a:pt x="547" y="61"/>
                    <a:pt x="0" y="61"/>
                  </a:cubicBezTo>
                  <a:cubicBezTo>
                    <a:pt x="486" y="335"/>
                    <a:pt x="1003" y="487"/>
                    <a:pt x="1550" y="517"/>
                  </a:cubicBezTo>
                  <a:cubicBezTo>
                    <a:pt x="1854" y="517"/>
                    <a:pt x="2128" y="487"/>
                    <a:pt x="2371" y="426"/>
                  </a:cubicBezTo>
                  <a:cubicBezTo>
                    <a:pt x="2645" y="335"/>
                    <a:pt x="2918" y="183"/>
                    <a:pt x="3100" y="1"/>
                  </a:cubicBezTo>
                  <a:close/>
                </a:path>
              </a:pathLst>
            </a:custGeom>
            <a:solidFill>
              <a:srgbClr val="becff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93" name="Google Shape;1201;p40"/>
          <p:cNvSpPr/>
          <p:nvPr/>
        </p:nvSpPr>
        <p:spPr>
          <a:xfrm>
            <a:off x="1644120" y="323640"/>
            <a:ext cx="634572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4" name="Google Shape;1202;p40">
            <a:hlinkClick r:id="rId1"/>
          </p:cNvPr>
          <p:cNvSpPr/>
          <p:nvPr/>
        </p:nvSpPr>
        <p:spPr>
          <a:xfrm>
            <a:off x="8066160" y="32364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5" name="Google Shape;1203;p40">
            <a:hlinkClick r:id="rId2"/>
          </p:cNvPr>
          <p:cNvSpPr/>
          <p:nvPr/>
        </p:nvSpPr>
        <p:spPr>
          <a:xfrm>
            <a:off x="8153640" y="41292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096" name="Google Shape;1204;p40"/>
          <p:cNvGrpSpPr/>
          <p:nvPr/>
        </p:nvGrpSpPr>
        <p:grpSpPr>
          <a:xfrm>
            <a:off x="720000" y="323640"/>
            <a:ext cx="806760" cy="357120"/>
            <a:chOff x="720000" y="323640"/>
            <a:chExt cx="806760" cy="357120"/>
          </a:xfrm>
        </p:grpSpPr>
        <p:sp>
          <p:nvSpPr>
            <p:cNvPr id="1097" name="Google Shape;1205;p40"/>
            <p:cNvSpPr/>
            <p:nvPr/>
          </p:nvSpPr>
          <p:spPr>
            <a:xfrm>
              <a:off x="720000" y="32364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8" name="Google Shape;1206;p40"/>
            <p:cNvSpPr/>
            <p:nvPr/>
          </p:nvSpPr>
          <p:spPr>
            <a:xfrm flipH="1">
              <a:off x="826560" y="42012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99" name="Google Shape;1207;p40"/>
            <p:cNvSpPr/>
            <p:nvPr/>
          </p:nvSpPr>
          <p:spPr>
            <a:xfrm flipH="1">
              <a:off x="1049400" y="42012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0" name="Google Shape;1208;p40"/>
            <p:cNvSpPr/>
            <p:nvPr/>
          </p:nvSpPr>
          <p:spPr>
            <a:xfrm flipH="1">
              <a:off x="1271520" y="41760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01" name="Google Shape;1209;p40"/>
          <p:cNvSpPr/>
          <p:nvPr/>
        </p:nvSpPr>
        <p:spPr>
          <a:xfrm>
            <a:off x="350640" y="4381560"/>
            <a:ext cx="204156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100" spc="-1" strike="noStrike">
                <a:solidFill>
                  <a:schemeClr val="dk2"/>
                </a:solidFill>
                <a:latin typeface="Arial"/>
                <a:ea typeface="Arial"/>
              </a:rPr>
              <a:t>Presentation made by : Walid (Marketing)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1500">
        <p:fade thruBlk="true"/>
      </p:transition>
    </mc:Choice>
    <mc:Fallback>
      <p:transition spd="slow">
        <p:fade thruBlk="true"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807480" y="840960"/>
            <a:ext cx="5028840" cy="63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800" spc="-1" strike="noStrike">
                <a:solidFill>
                  <a:schemeClr val="dk2"/>
                </a:solidFill>
                <a:latin typeface="Krona One"/>
                <a:ea typeface="Krona One"/>
              </a:rPr>
              <a:t>Key Highlights: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604800" y="1731240"/>
            <a:ext cx="5231160" cy="309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1752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659cff"/>
                </a:solidFill>
                <a:latin typeface="DM Sans"/>
                <a:ea typeface="DM Sans"/>
              </a:rPr>
              <a:t>Core Features: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13968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DM Sans"/>
                <a:ea typeface="DM Sans"/>
              </a:rPr>
              <a:t>-  Mood tracking.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13968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DM Sans"/>
                <a:ea typeface="DM Sans"/>
              </a:rPr>
              <a:t>-  Breathing exercises.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13968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DM Sans"/>
                <a:ea typeface="DM Sans"/>
              </a:rPr>
              <a:t>-  Gratitude journaling.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13968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DM Sans"/>
                <a:ea typeface="DM Sans"/>
              </a:rPr>
              <a:t>-  Crisis support.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659cff"/>
                </a:solidFill>
                <a:latin typeface="DM Sans"/>
                <a:ea typeface="DM Sans"/>
              </a:rPr>
              <a:t>   </a:t>
            </a:r>
            <a:r>
              <a:rPr b="1" lang="en-GB" sz="1200" spc="-1" strike="noStrike">
                <a:solidFill>
                  <a:srgbClr val="659cff"/>
                </a:solidFill>
                <a:latin typeface="DM Sans"/>
                <a:ea typeface="DM Sans"/>
              </a:rPr>
              <a:t>Objectives: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DM Sans"/>
                <a:ea typeface="DM Sans"/>
              </a:rPr>
              <a:t>- Reduce stigma surrounding mental health.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DM Sans"/>
                <a:ea typeface="DM Sans"/>
              </a:rPr>
              <a:t>- Provide a user-friendly and interactive platform for self-care.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DM Sans"/>
                <a:ea typeface="DM Sans"/>
              </a:rPr>
              <a:t>- Ensure accessibility for users with an average reading age of 8–10 years. 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Google Shape;478;p22"/>
          <p:cNvSpPr/>
          <p:nvPr/>
        </p:nvSpPr>
        <p:spPr>
          <a:xfrm>
            <a:off x="7710480" y="1422000"/>
            <a:ext cx="571320" cy="596520"/>
          </a:xfrm>
          <a:prstGeom prst="flowChartConnector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Google Shape;479;p22"/>
          <p:cNvSpPr/>
          <p:nvPr/>
        </p:nvSpPr>
        <p:spPr>
          <a:xfrm>
            <a:off x="6775200" y="946440"/>
            <a:ext cx="554400" cy="596520"/>
          </a:xfrm>
          <a:prstGeom prst="flowChartConnector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Google Shape;480;p22"/>
          <p:cNvSpPr/>
          <p:nvPr/>
        </p:nvSpPr>
        <p:spPr>
          <a:xfrm>
            <a:off x="6775200" y="2054160"/>
            <a:ext cx="554400" cy="516960"/>
          </a:xfrm>
          <a:prstGeom prst="flowChartConnector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Google Shape;481;p22"/>
          <p:cNvSpPr/>
          <p:nvPr/>
        </p:nvSpPr>
        <p:spPr>
          <a:xfrm>
            <a:off x="7710480" y="2571840"/>
            <a:ext cx="571320" cy="569880"/>
          </a:xfrm>
          <a:prstGeom prst="flowChartConnector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7" name="Google Shape;482;p22" descr="A person and person holding a bunch of tangled lines&#10;&#10;AI-generated content may be incorrect."/>
          <p:cNvPicPr/>
          <p:nvPr/>
        </p:nvPicPr>
        <p:blipFill>
          <a:blip r:embed="rId5"/>
          <a:stretch/>
        </p:blipFill>
        <p:spPr>
          <a:xfrm>
            <a:off x="3733920" y="3040560"/>
            <a:ext cx="837360" cy="837360"/>
          </a:xfrm>
          <a:prstGeom prst="rect">
            <a:avLst/>
          </a:prstGeom>
          <a:ln w="0">
            <a:noFill/>
          </a:ln>
        </p:spPr>
      </p:pic>
      <p:pic>
        <p:nvPicPr>
          <p:cNvPr id="448" name="Google Shape;483;p22" descr="A person standing at a machine&#10;&#10;AI-generated content may be incorrect."/>
          <p:cNvPicPr/>
          <p:nvPr/>
        </p:nvPicPr>
        <p:blipFill>
          <a:blip r:embed="rId6"/>
          <a:stretch/>
        </p:blipFill>
        <p:spPr>
          <a:xfrm>
            <a:off x="4915080" y="3459600"/>
            <a:ext cx="483120" cy="551160"/>
          </a:xfrm>
          <a:prstGeom prst="rect">
            <a:avLst/>
          </a:prstGeom>
          <a:ln w="0">
            <a:noFill/>
          </a:ln>
        </p:spPr>
      </p:pic>
      <p:pic>
        <p:nvPicPr>
          <p:cNvPr id="449" name="Google Shape;484;p22" descr="A group of kids sitting on the floor holding phones&#10;&#10;AI-generated content may be incorrect."/>
          <p:cNvPicPr/>
          <p:nvPr/>
        </p:nvPicPr>
        <p:blipFill>
          <a:blip r:embed="rId7"/>
          <a:srcRect l="0" t="32445" r="0" b="0"/>
          <a:stretch/>
        </p:blipFill>
        <p:spPr>
          <a:xfrm>
            <a:off x="5583960" y="3921480"/>
            <a:ext cx="942480" cy="636480"/>
          </a:xfrm>
          <a:prstGeom prst="rect">
            <a:avLst/>
          </a:prstGeom>
          <a:ln w="0">
            <a:noFill/>
          </a:ln>
        </p:spPr>
      </p:pic>
      <p:sp>
        <p:nvSpPr>
          <p:cNvPr id="450" name="Google Shape;485;p22"/>
          <p:cNvSpPr/>
          <p:nvPr/>
        </p:nvSpPr>
        <p:spPr>
          <a:xfrm>
            <a:off x="1303560" y="320040"/>
            <a:ext cx="428004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Google Shape;486;p22">
            <a:hlinkClick r:id="rId8"/>
          </p:cNvPr>
          <p:cNvSpPr/>
          <p:nvPr/>
        </p:nvSpPr>
        <p:spPr>
          <a:xfrm>
            <a:off x="5785560" y="34632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Google Shape;487;p22">
            <a:hlinkClick r:id="rId9"/>
          </p:cNvPr>
          <p:cNvSpPr/>
          <p:nvPr/>
        </p:nvSpPr>
        <p:spPr>
          <a:xfrm>
            <a:off x="5873400" y="42084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53" name="Google Shape;488;p22"/>
          <p:cNvGrpSpPr/>
          <p:nvPr/>
        </p:nvGrpSpPr>
        <p:grpSpPr>
          <a:xfrm>
            <a:off x="379080" y="320040"/>
            <a:ext cx="806760" cy="357120"/>
            <a:chOff x="379080" y="320040"/>
            <a:chExt cx="806760" cy="357120"/>
          </a:xfrm>
        </p:grpSpPr>
        <p:sp>
          <p:nvSpPr>
            <p:cNvPr id="454" name="Google Shape;489;p22"/>
            <p:cNvSpPr/>
            <p:nvPr/>
          </p:nvSpPr>
          <p:spPr>
            <a:xfrm>
              <a:off x="379080" y="32004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5" name="Google Shape;490;p22"/>
            <p:cNvSpPr/>
            <p:nvPr/>
          </p:nvSpPr>
          <p:spPr>
            <a:xfrm flipH="1">
              <a:off x="485640" y="41652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6" name="Google Shape;491;p22"/>
            <p:cNvSpPr/>
            <p:nvPr/>
          </p:nvSpPr>
          <p:spPr>
            <a:xfrm flipH="1">
              <a:off x="708480" y="41652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7" name="Google Shape;492;p22"/>
            <p:cNvSpPr/>
            <p:nvPr/>
          </p:nvSpPr>
          <p:spPr>
            <a:xfrm flipH="1">
              <a:off x="930960" y="41436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458" name="Google Shape;493;p22" descr="A blue and black sign with white letters&#10;&#10;AI-generated content may be incorrect."/>
          <p:cNvPicPr/>
          <p:nvPr/>
        </p:nvPicPr>
        <p:blipFill>
          <a:blip r:embed="rId10"/>
          <a:srcRect l="0" t="1038" r="0" b="48105"/>
          <a:stretch/>
        </p:blipFill>
        <p:spPr>
          <a:xfrm>
            <a:off x="1467000" y="378000"/>
            <a:ext cx="667440" cy="26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720000" y="78660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latin typeface="Krona One"/>
                <a:ea typeface="Krona One"/>
              </a:rPr>
              <a:t>Meet the team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Google Shape;499;p23"/>
          <p:cNvSpPr/>
          <p:nvPr/>
        </p:nvSpPr>
        <p:spPr>
          <a:xfrm>
            <a:off x="1644120" y="332280"/>
            <a:ext cx="634572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Google Shape;500;p23">
            <a:hlinkClick r:id="rId1"/>
          </p:cNvPr>
          <p:cNvSpPr/>
          <p:nvPr/>
        </p:nvSpPr>
        <p:spPr>
          <a:xfrm>
            <a:off x="8066160" y="33192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Google Shape;501;p23">
            <a:hlinkClick r:id="rId2"/>
          </p:cNvPr>
          <p:cNvSpPr/>
          <p:nvPr/>
        </p:nvSpPr>
        <p:spPr>
          <a:xfrm>
            <a:off x="8153640" y="42120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63" name="Google Shape;502;p23"/>
          <p:cNvGrpSpPr/>
          <p:nvPr/>
        </p:nvGrpSpPr>
        <p:grpSpPr>
          <a:xfrm>
            <a:off x="720000" y="331920"/>
            <a:ext cx="806760" cy="357120"/>
            <a:chOff x="720000" y="331920"/>
            <a:chExt cx="806760" cy="357120"/>
          </a:xfrm>
        </p:grpSpPr>
        <p:sp>
          <p:nvSpPr>
            <p:cNvPr id="464" name="Google Shape;503;p23"/>
            <p:cNvSpPr/>
            <p:nvPr/>
          </p:nvSpPr>
          <p:spPr>
            <a:xfrm>
              <a:off x="720000" y="33192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5" name="Google Shape;504;p23"/>
            <p:cNvSpPr/>
            <p:nvPr/>
          </p:nvSpPr>
          <p:spPr>
            <a:xfrm flipH="1">
              <a:off x="826560" y="42876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66" name="Google Shape;505;p23"/>
            <p:cNvSpPr/>
            <p:nvPr/>
          </p:nvSpPr>
          <p:spPr>
            <a:xfrm flipH="1">
              <a:off x="1049400" y="42876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67" name="Google Shape;506;p23"/>
            <p:cNvSpPr/>
            <p:nvPr/>
          </p:nvSpPr>
          <p:spPr>
            <a:xfrm flipH="1">
              <a:off x="1271520" y="42624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468" name="Google Shape;507;p23" descr=""/>
          <p:cNvPicPr/>
          <p:nvPr/>
        </p:nvPicPr>
        <p:blipFill>
          <a:blip r:embed="rId3"/>
          <a:stretch/>
        </p:blipFill>
        <p:spPr>
          <a:xfrm>
            <a:off x="1573200" y="1541160"/>
            <a:ext cx="5843880" cy="308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3654360" y="632880"/>
            <a:ext cx="444384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dk2"/>
                </a:solidFill>
                <a:latin typeface="Krona One"/>
                <a:ea typeface="Krona One"/>
              </a:rPr>
              <a:t>Lead Project manager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subTitle"/>
          </p:nvPr>
        </p:nvSpPr>
        <p:spPr>
          <a:xfrm>
            <a:off x="3654360" y="1879200"/>
            <a:ext cx="4443840" cy="39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175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DM Sans"/>
                <a:ea typeface="DM Sans"/>
              </a:rPr>
              <a:t>Jeremy Ryan Garside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1" name="Google Shape;514;p24" descr=""/>
          <p:cNvPicPr/>
          <p:nvPr/>
        </p:nvPicPr>
        <p:blipFill>
          <a:blip r:embed="rId1"/>
          <a:stretch/>
        </p:blipFill>
        <p:spPr>
          <a:xfrm>
            <a:off x="4976280" y="2548440"/>
            <a:ext cx="2233800" cy="2231640"/>
          </a:xfrm>
          <a:prstGeom prst="rect">
            <a:avLst/>
          </a:prstGeom>
          <a:ln w="0">
            <a:noFill/>
          </a:ln>
        </p:spPr>
      </p:pic>
      <p:pic>
        <p:nvPicPr>
          <p:cNvPr id="472" name="Google Shape;515;p24" descr=""/>
          <p:cNvPicPr/>
          <p:nvPr/>
        </p:nvPicPr>
        <p:blipFill>
          <a:blip r:embed="rId2"/>
          <a:stretch/>
        </p:blipFill>
        <p:spPr>
          <a:xfrm>
            <a:off x="-846720" y="1573200"/>
            <a:ext cx="2993400" cy="199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3662280" y="335880"/>
            <a:ext cx="4443840" cy="117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chemeClr val="dk2"/>
                </a:solidFill>
                <a:latin typeface="Krona One"/>
                <a:ea typeface="Krona One"/>
              </a:rPr>
              <a:t>Marketing Team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subTitle"/>
          </p:nvPr>
        </p:nvSpPr>
        <p:spPr>
          <a:xfrm>
            <a:off x="3581280" y="1783080"/>
            <a:ext cx="175644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175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dk1"/>
                </a:solidFill>
                <a:latin typeface="DM Sans"/>
                <a:ea typeface="DM Sans"/>
              </a:rPr>
              <a:t>Walid Graihim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Google Shape;522;p25" descr="A person in a black jacket&#10;&#10;AI-generated content may be incorrect."/>
          <p:cNvPicPr/>
          <p:nvPr/>
        </p:nvPicPr>
        <p:blipFill>
          <a:blip r:embed="rId1"/>
          <a:stretch/>
        </p:blipFill>
        <p:spPr>
          <a:xfrm>
            <a:off x="3805560" y="2351880"/>
            <a:ext cx="1532520" cy="1950120"/>
          </a:xfrm>
          <a:prstGeom prst="rect">
            <a:avLst/>
          </a:prstGeom>
          <a:ln w="0">
            <a:noFill/>
          </a:ln>
        </p:spPr>
      </p:pic>
      <p:pic>
        <p:nvPicPr>
          <p:cNvPr id="476" name="Google Shape;523;p25" descr="A person standing on a railing with buildings in the background&#10;&#10;AI-generated content may be incorrect."/>
          <p:cNvPicPr/>
          <p:nvPr/>
        </p:nvPicPr>
        <p:blipFill>
          <a:blip r:embed="rId2"/>
          <a:srcRect l="18828" t="33273" r="22356" b="7864"/>
          <a:stretch/>
        </p:blipFill>
        <p:spPr>
          <a:xfrm>
            <a:off x="6058440" y="2351880"/>
            <a:ext cx="1779120" cy="1950120"/>
          </a:xfrm>
          <a:prstGeom prst="rect">
            <a:avLst/>
          </a:prstGeom>
          <a:ln w="0">
            <a:noFill/>
          </a:ln>
        </p:spPr>
      </p:pic>
      <p:sp>
        <p:nvSpPr>
          <p:cNvPr id="477" name="Google Shape;524;p25"/>
          <p:cNvSpPr/>
          <p:nvPr/>
        </p:nvSpPr>
        <p:spPr>
          <a:xfrm>
            <a:off x="5991840" y="1825920"/>
            <a:ext cx="19119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DM Sans"/>
                <a:ea typeface="DM Sans"/>
              </a:rPr>
              <a:t>Zaham Haider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8" name="Google Shape;525;p25" descr=""/>
          <p:cNvPicPr/>
          <p:nvPr/>
        </p:nvPicPr>
        <p:blipFill>
          <a:blip r:embed="rId3"/>
          <a:stretch/>
        </p:blipFill>
        <p:spPr>
          <a:xfrm>
            <a:off x="-565560" y="1298520"/>
            <a:ext cx="3398760" cy="226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530;p26"/>
          <p:cNvSpPr/>
          <p:nvPr/>
        </p:nvSpPr>
        <p:spPr>
          <a:xfrm>
            <a:off x="1018440" y="1764360"/>
            <a:ext cx="18532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DM Sans"/>
                <a:ea typeface="DM Sans"/>
              </a:rPr>
              <a:t>Cameron Haynes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0" name="Google Shape;531;p26" descr=""/>
          <p:cNvPicPr/>
          <p:nvPr/>
        </p:nvPicPr>
        <p:blipFill>
          <a:blip r:embed="rId1"/>
          <a:srcRect l="20665" t="0" r="20076" b="0"/>
          <a:stretch/>
        </p:blipFill>
        <p:spPr>
          <a:xfrm>
            <a:off x="1091880" y="2209320"/>
            <a:ext cx="1398960" cy="2361600"/>
          </a:xfrm>
          <a:prstGeom prst="rect">
            <a:avLst/>
          </a:prstGeom>
          <a:ln w="0">
            <a:noFill/>
          </a:ln>
        </p:spPr>
      </p:pic>
      <p:sp>
        <p:nvSpPr>
          <p:cNvPr id="481" name="Google Shape;532;p26"/>
          <p:cNvSpPr/>
          <p:nvPr/>
        </p:nvSpPr>
        <p:spPr>
          <a:xfrm>
            <a:off x="2574000" y="572040"/>
            <a:ext cx="3995280" cy="6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200" spc="-1" strike="noStrike">
                <a:solidFill>
                  <a:schemeClr val="dk2"/>
                </a:solidFill>
                <a:latin typeface="Arial"/>
                <a:ea typeface="Arial"/>
              </a:rPr>
              <a:t>Development Team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Google Shape;533;p26"/>
          <p:cNvSpPr/>
          <p:nvPr/>
        </p:nvSpPr>
        <p:spPr>
          <a:xfrm>
            <a:off x="910080" y="1450440"/>
            <a:ext cx="19612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chemeClr val="dk2"/>
                </a:solidFill>
                <a:latin typeface="Arial"/>
                <a:ea typeface="Arial"/>
              </a:rPr>
              <a:t>Development leader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Google Shape;534;p26"/>
          <p:cNvSpPr/>
          <p:nvPr/>
        </p:nvSpPr>
        <p:spPr>
          <a:xfrm>
            <a:off x="6544080" y="1524960"/>
            <a:ext cx="19612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chemeClr val="dk2"/>
                </a:solidFill>
                <a:latin typeface="Arial"/>
                <a:ea typeface="Arial"/>
              </a:rPr>
              <a:t>Developer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Google Shape;535;p26"/>
          <p:cNvSpPr/>
          <p:nvPr/>
        </p:nvSpPr>
        <p:spPr>
          <a:xfrm>
            <a:off x="6652440" y="1832760"/>
            <a:ext cx="18532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DM Sans"/>
                <a:ea typeface="DM Sans"/>
              </a:rPr>
              <a:t>Haytham Grari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Google Shape;536;p26" descr="A person with headphones around neck&#10;&#10;AI-generated content may be incorrect."/>
          <p:cNvPicPr/>
          <p:nvPr/>
        </p:nvPicPr>
        <p:blipFill>
          <a:blip r:embed="rId2"/>
          <a:stretch/>
        </p:blipFill>
        <p:spPr>
          <a:xfrm>
            <a:off x="6544080" y="2358360"/>
            <a:ext cx="1762560" cy="2361600"/>
          </a:xfrm>
          <a:prstGeom prst="rect">
            <a:avLst/>
          </a:prstGeom>
          <a:ln w="0">
            <a:noFill/>
          </a:ln>
        </p:spPr>
      </p:pic>
      <p:pic>
        <p:nvPicPr>
          <p:cNvPr id="486" name="Google Shape;537;p26" descr=""/>
          <p:cNvPicPr/>
          <p:nvPr/>
        </p:nvPicPr>
        <p:blipFill>
          <a:blip r:embed="rId3"/>
          <a:stretch/>
        </p:blipFill>
        <p:spPr>
          <a:xfrm>
            <a:off x="2826360" y="2209320"/>
            <a:ext cx="3382560" cy="225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3662280" y="731880"/>
            <a:ext cx="444384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chemeClr val="dk2"/>
                </a:solidFill>
                <a:latin typeface="Krona One"/>
                <a:ea typeface="Krona One"/>
              </a:rPr>
              <a:t>Art/Design Team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subTitle"/>
          </p:nvPr>
        </p:nvSpPr>
        <p:spPr>
          <a:xfrm>
            <a:off x="3662280" y="1833480"/>
            <a:ext cx="1541520" cy="39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175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1"/>
                </a:solidFill>
                <a:latin typeface="DM Sans"/>
                <a:ea typeface="DM Sans"/>
              </a:rPr>
              <a:t>Jeremy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Google Shape;544;p27"/>
          <p:cNvSpPr/>
          <p:nvPr/>
        </p:nvSpPr>
        <p:spPr>
          <a:xfrm>
            <a:off x="6484680" y="1833480"/>
            <a:ext cx="10191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317520"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1"/>
                </a:solidFill>
                <a:latin typeface="DM Sans"/>
                <a:ea typeface="DM Sans"/>
              </a:rPr>
              <a:t>Tony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Google Shape;545;p27" descr=""/>
          <p:cNvPicPr/>
          <p:nvPr/>
        </p:nvPicPr>
        <p:blipFill>
          <a:blip r:embed="rId1"/>
          <a:stretch/>
        </p:blipFill>
        <p:spPr>
          <a:xfrm>
            <a:off x="4034880" y="2368800"/>
            <a:ext cx="3762000" cy="210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5303880" y="1268640"/>
            <a:ext cx="115992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800" spc="-1" strike="noStrike">
                <a:solidFill>
                  <a:schemeClr val="lt1"/>
                </a:solidFill>
                <a:latin typeface="Krona One"/>
                <a:ea typeface="Krona One"/>
              </a:rPr>
              <a:t>01</a:t>
            </a:r>
            <a:endParaRPr b="0" lang="en-GB" sz="4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2" name="Google Shape;551;p28"/>
          <p:cNvGrpSpPr/>
          <p:nvPr/>
        </p:nvGrpSpPr>
        <p:grpSpPr>
          <a:xfrm>
            <a:off x="435240" y="709920"/>
            <a:ext cx="2796480" cy="6719040"/>
            <a:chOff x="435240" y="709920"/>
            <a:chExt cx="2796480" cy="6719040"/>
          </a:xfrm>
        </p:grpSpPr>
        <p:sp>
          <p:nvSpPr>
            <p:cNvPr id="493" name="Google Shape;552;p28"/>
            <p:cNvSpPr/>
            <p:nvPr/>
          </p:nvSpPr>
          <p:spPr>
            <a:xfrm flipV="1" rot="10800000">
              <a:off x="671760" y="6985440"/>
              <a:ext cx="792720" cy="256680"/>
            </a:xfrm>
            <a:custGeom>
              <a:avLst/>
              <a:gdLst>
                <a:gd name="textAreaLeft" fmla="*/ 0 w 792720"/>
                <a:gd name="textAreaRight" fmla="*/ 793440 w 792720"/>
                <a:gd name="textAreaTop" fmla="*/ 360 h 256680"/>
                <a:gd name="textAreaBottom" fmla="*/ 257760 h 256680"/>
              </a:gdLst>
              <a:ahLst/>
              <a:rect l="textAreaLeft" t="textAreaTop" r="textAreaRight" b="textAreaBottom"/>
              <a:pathLst>
                <a:path w="7526" h="2442">
                  <a:moveTo>
                    <a:pt x="3001" y="0"/>
                  </a:moveTo>
                  <a:lnTo>
                    <a:pt x="358" y="155"/>
                  </a:lnTo>
                  <a:lnTo>
                    <a:pt x="1" y="2441"/>
                  </a:lnTo>
                  <a:lnTo>
                    <a:pt x="1" y="2441"/>
                  </a:lnTo>
                  <a:lnTo>
                    <a:pt x="7525" y="2060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4" name="Google Shape;553;p28"/>
            <p:cNvSpPr/>
            <p:nvPr/>
          </p:nvSpPr>
          <p:spPr>
            <a:xfrm flipV="1" rot="10800000">
              <a:off x="667800" y="7201080"/>
              <a:ext cx="797760" cy="124920"/>
            </a:xfrm>
            <a:custGeom>
              <a:avLst/>
              <a:gdLst>
                <a:gd name="textAreaLeft" fmla="*/ 0 w 797760"/>
                <a:gd name="textAreaRight" fmla="*/ 798480 w 797760"/>
                <a:gd name="textAreaTop" fmla="*/ 360 h 124920"/>
                <a:gd name="textAreaBottom" fmla="*/ 126000 h 124920"/>
              </a:gdLst>
              <a:ahLst/>
              <a:rect l="textAreaLeft" t="textAreaTop" r="textAreaRight" b="textAreaBottom"/>
              <a:pathLst>
                <a:path w="7574" h="1191">
                  <a:moveTo>
                    <a:pt x="7537" y="0"/>
                  </a:moveTo>
                  <a:lnTo>
                    <a:pt x="1" y="393"/>
                  </a:lnTo>
                  <a:lnTo>
                    <a:pt x="25" y="1191"/>
                  </a:lnTo>
                  <a:lnTo>
                    <a:pt x="1441" y="1120"/>
                  </a:lnTo>
                  <a:cubicBezTo>
                    <a:pt x="1441" y="869"/>
                    <a:pt x="1620" y="643"/>
                    <a:pt x="1870" y="631"/>
                  </a:cubicBezTo>
                  <a:cubicBezTo>
                    <a:pt x="1883" y="630"/>
                    <a:pt x="1896" y="630"/>
                    <a:pt x="1908" y="630"/>
                  </a:cubicBezTo>
                  <a:cubicBezTo>
                    <a:pt x="2143" y="630"/>
                    <a:pt x="2347" y="835"/>
                    <a:pt x="2358" y="1072"/>
                  </a:cubicBezTo>
                  <a:lnTo>
                    <a:pt x="7573" y="810"/>
                  </a:lnTo>
                  <a:lnTo>
                    <a:pt x="75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5" name="Google Shape;554;p28"/>
            <p:cNvSpPr/>
            <p:nvPr/>
          </p:nvSpPr>
          <p:spPr>
            <a:xfrm flipV="1" rot="10800000">
              <a:off x="946440" y="7055280"/>
              <a:ext cx="94680" cy="44640"/>
            </a:xfrm>
            <a:custGeom>
              <a:avLst/>
              <a:gdLst>
                <a:gd name="textAreaLeft" fmla="*/ 0 w 94680"/>
                <a:gd name="textAreaRight" fmla="*/ 95400 w 94680"/>
                <a:gd name="textAreaTop" fmla="*/ -360 h 44640"/>
                <a:gd name="textAreaBottom" fmla="*/ 45000 h 44640"/>
              </a:gdLst>
              <a:ahLst/>
              <a:rect l="textAreaLeft" t="textAreaTop" r="textAreaRight" b="textAreaBottom"/>
              <a:pathLst>
                <a:path w="905" h="429">
                  <a:moveTo>
                    <a:pt x="857" y="0"/>
                  </a:moveTo>
                  <a:lnTo>
                    <a:pt x="0" y="298"/>
                  </a:lnTo>
                  <a:lnTo>
                    <a:pt x="48" y="429"/>
                  </a:lnTo>
                  <a:lnTo>
                    <a:pt x="905" y="143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6" name="Google Shape;555;p28"/>
            <p:cNvSpPr/>
            <p:nvPr/>
          </p:nvSpPr>
          <p:spPr>
            <a:xfrm flipV="1" rot="10800000">
              <a:off x="1039320" y="7014240"/>
              <a:ext cx="94680" cy="45720"/>
            </a:xfrm>
            <a:custGeom>
              <a:avLst/>
              <a:gdLst>
                <a:gd name="textAreaLeft" fmla="*/ 0 w 94680"/>
                <a:gd name="textAreaRight" fmla="*/ 95400 w 94680"/>
                <a:gd name="textAreaTop" fmla="*/ 360 h 45720"/>
                <a:gd name="textAreaBottom" fmla="*/ 46800 h 45720"/>
              </a:gdLst>
              <a:ahLst/>
              <a:rect l="textAreaLeft" t="textAreaTop" r="textAreaRight" b="textAreaBottom"/>
              <a:pathLst>
                <a:path w="905" h="441">
                  <a:moveTo>
                    <a:pt x="857" y="0"/>
                  </a:moveTo>
                  <a:lnTo>
                    <a:pt x="0" y="298"/>
                  </a:lnTo>
                  <a:lnTo>
                    <a:pt x="48" y="441"/>
                  </a:lnTo>
                  <a:lnTo>
                    <a:pt x="905" y="143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7" name="Google Shape;556;p28"/>
            <p:cNvSpPr/>
            <p:nvPr/>
          </p:nvSpPr>
          <p:spPr>
            <a:xfrm flipV="1" rot="10800000">
              <a:off x="1143720" y="6588720"/>
              <a:ext cx="308160" cy="411120"/>
            </a:xfrm>
            <a:custGeom>
              <a:avLst/>
              <a:gdLst>
                <a:gd name="textAreaLeft" fmla="*/ 0 w 308160"/>
                <a:gd name="textAreaRight" fmla="*/ 308880 w 308160"/>
                <a:gd name="textAreaTop" fmla="*/ -360 h 411120"/>
                <a:gd name="textAreaBottom" fmla="*/ 411480 h 411120"/>
              </a:gdLst>
              <a:ahLst/>
              <a:rect l="textAreaLeft" t="textAreaTop" r="textAreaRight" b="textAreaBottom"/>
              <a:pathLst>
                <a:path w="2930" h="3906">
                  <a:moveTo>
                    <a:pt x="2703" y="0"/>
                  </a:moveTo>
                  <a:lnTo>
                    <a:pt x="1" y="167"/>
                  </a:lnTo>
                  <a:lnTo>
                    <a:pt x="227" y="3905"/>
                  </a:lnTo>
                  <a:lnTo>
                    <a:pt x="2930" y="3739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8" name="Google Shape;557;p28"/>
            <p:cNvSpPr/>
            <p:nvPr/>
          </p:nvSpPr>
          <p:spPr>
            <a:xfrm flipV="1" rot="10800000">
              <a:off x="2160360" y="7051680"/>
              <a:ext cx="794160" cy="293040"/>
            </a:xfrm>
            <a:custGeom>
              <a:avLst/>
              <a:gdLst>
                <a:gd name="textAreaLeft" fmla="*/ 0 w 794160"/>
                <a:gd name="textAreaRight" fmla="*/ 794880 w 794160"/>
                <a:gd name="textAreaTop" fmla="*/ -360 h 293040"/>
                <a:gd name="textAreaBottom" fmla="*/ 293400 h 293040"/>
              </a:gdLst>
              <a:ahLst/>
              <a:rect l="textAreaLeft" t="textAreaTop" r="textAreaRight" b="textAreaBottom"/>
              <a:pathLst>
                <a:path w="7538" h="2787">
                  <a:moveTo>
                    <a:pt x="6883" y="0"/>
                  </a:moveTo>
                  <a:lnTo>
                    <a:pt x="4240" y="167"/>
                  </a:lnTo>
                  <a:lnTo>
                    <a:pt x="1" y="2787"/>
                  </a:lnTo>
                  <a:lnTo>
                    <a:pt x="7538" y="2227"/>
                  </a:lnTo>
                  <a:lnTo>
                    <a:pt x="6883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9" name="Google Shape;558;p28"/>
            <p:cNvSpPr/>
            <p:nvPr/>
          </p:nvSpPr>
          <p:spPr>
            <a:xfrm flipV="1" rot="10800000">
              <a:off x="2152800" y="7286400"/>
              <a:ext cx="801720" cy="142560"/>
            </a:xfrm>
            <a:custGeom>
              <a:avLst/>
              <a:gdLst>
                <a:gd name="textAreaLeft" fmla="*/ 0 w 801720"/>
                <a:gd name="textAreaRight" fmla="*/ 802440 w 801720"/>
                <a:gd name="textAreaTop" fmla="*/ -36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7610" h="1359">
                  <a:moveTo>
                    <a:pt x="7538" y="1"/>
                  </a:moveTo>
                  <a:lnTo>
                    <a:pt x="1" y="561"/>
                  </a:lnTo>
                  <a:lnTo>
                    <a:pt x="84" y="1358"/>
                  </a:lnTo>
                  <a:lnTo>
                    <a:pt x="5287" y="977"/>
                  </a:lnTo>
                  <a:cubicBezTo>
                    <a:pt x="5264" y="715"/>
                    <a:pt x="5454" y="489"/>
                    <a:pt x="5704" y="477"/>
                  </a:cubicBezTo>
                  <a:cubicBezTo>
                    <a:pt x="5718" y="476"/>
                    <a:pt x="5732" y="475"/>
                    <a:pt x="5746" y="475"/>
                  </a:cubicBezTo>
                  <a:cubicBezTo>
                    <a:pt x="5987" y="475"/>
                    <a:pt x="6170" y="669"/>
                    <a:pt x="6204" y="906"/>
                  </a:cubicBezTo>
                  <a:lnTo>
                    <a:pt x="7609" y="799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0" name="Google Shape;559;p28"/>
            <p:cNvSpPr/>
            <p:nvPr/>
          </p:nvSpPr>
          <p:spPr>
            <a:xfrm flipV="1" rot="10800000">
              <a:off x="2613600" y="7163640"/>
              <a:ext cx="84960" cy="48240"/>
            </a:xfrm>
            <a:custGeom>
              <a:avLst/>
              <a:gdLst>
                <a:gd name="textAreaLeft" fmla="*/ 0 w 84960"/>
                <a:gd name="textAreaRight" fmla="*/ 85680 w 84960"/>
                <a:gd name="textAreaTop" fmla="*/ -360 h 48240"/>
                <a:gd name="textAreaBottom" fmla="*/ 48600 h 48240"/>
              </a:gdLst>
              <a:ahLst/>
              <a:rect l="textAreaLeft" t="textAreaTop" r="textAreaRight" b="textAreaBottom"/>
              <a:pathLst>
                <a:path w="811" h="465">
                  <a:moveTo>
                    <a:pt x="60" y="0"/>
                  </a:moveTo>
                  <a:lnTo>
                    <a:pt x="1" y="143"/>
                  </a:lnTo>
                  <a:lnTo>
                    <a:pt x="751" y="464"/>
                  </a:lnTo>
                  <a:lnTo>
                    <a:pt x="810" y="3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1" name="Google Shape;560;p28"/>
            <p:cNvSpPr/>
            <p:nvPr/>
          </p:nvSpPr>
          <p:spPr>
            <a:xfrm flipV="1" rot="10800000">
              <a:off x="2541960" y="7113240"/>
              <a:ext cx="68400" cy="36000"/>
            </a:xfrm>
            <a:custGeom>
              <a:avLst/>
              <a:gdLst>
                <a:gd name="textAreaLeft" fmla="*/ 0 w 68400"/>
                <a:gd name="textAreaRight" fmla="*/ 69120 w 68400"/>
                <a:gd name="textAreaTop" fmla="*/ -360 h 36000"/>
                <a:gd name="textAreaBottom" fmla="*/ 36360 h 36000"/>
              </a:gdLst>
              <a:ahLst/>
              <a:rect l="textAreaLeft" t="textAreaTop" r="textAreaRight" b="textAreaBottom"/>
              <a:pathLst>
                <a:path w="656" h="347">
                  <a:moveTo>
                    <a:pt x="48" y="1"/>
                  </a:moveTo>
                  <a:lnTo>
                    <a:pt x="0" y="144"/>
                  </a:lnTo>
                  <a:lnTo>
                    <a:pt x="607" y="346"/>
                  </a:lnTo>
                  <a:lnTo>
                    <a:pt x="655" y="20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2" name="Google Shape;561;p28"/>
            <p:cNvSpPr/>
            <p:nvPr/>
          </p:nvSpPr>
          <p:spPr>
            <a:xfrm flipV="1" rot="10800000">
              <a:off x="2223000" y="6654960"/>
              <a:ext cx="289440" cy="413640"/>
            </a:xfrm>
            <a:custGeom>
              <a:avLst/>
              <a:gdLst>
                <a:gd name="textAreaLeft" fmla="*/ 0 w 289440"/>
                <a:gd name="textAreaRight" fmla="*/ 290160 w 289440"/>
                <a:gd name="textAreaTop" fmla="*/ 360 h 413640"/>
                <a:gd name="textAreaBottom" fmla="*/ 414720 h 413640"/>
              </a:gdLst>
              <a:ahLst/>
              <a:rect l="textAreaLeft" t="textAreaTop" r="textAreaRight" b="textAreaBottom"/>
              <a:pathLst>
                <a:path w="2752" h="3930">
                  <a:moveTo>
                    <a:pt x="2751" y="0"/>
                  </a:moveTo>
                  <a:lnTo>
                    <a:pt x="60" y="179"/>
                  </a:lnTo>
                  <a:lnTo>
                    <a:pt x="1" y="3929"/>
                  </a:lnTo>
                  <a:lnTo>
                    <a:pt x="2692" y="376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3" name="Google Shape;562;p28"/>
            <p:cNvSpPr/>
            <p:nvPr/>
          </p:nvSpPr>
          <p:spPr>
            <a:xfrm flipV="1" rot="10800000">
              <a:off x="1087920" y="3448440"/>
              <a:ext cx="1492200" cy="3511080"/>
            </a:xfrm>
            <a:custGeom>
              <a:avLst/>
              <a:gdLst>
                <a:gd name="textAreaLeft" fmla="*/ 0 w 1492200"/>
                <a:gd name="textAreaRight" fmla="*/ 1492920 w 1492200"/>
                <a:gd name="textAreaTop" fmla="*/ 360 h 3511080"/>
                <a:gd name="textAreaBottom" fmla="*/ 3512160 h 3511080"/>
              </a:gdLst>
              <a:ahLst/>
              <a:rect l="textAreaLeft" t="textAreaTop" r="textAreaRight" b="textAreaBottom"/>
              <a:pathLst>
                <a:path w="14157" h="33303">
                  <a:moveTo>
                    <a:pt x="12121" y="1"/>
                  </a:moveTo>
                  <a:lnTo>
                    <a:pt x="2619" y="536"/>
                  </a:lnTo>
                  <a:cubicBezTo>
                    <a:pt x="2548" y="2715"/>
                    <a:pt x="0" y="33302"/>
                    <a:pt x="0" y="33302"/>
                  </a:cubicBezTo>
                  <a:lnTo>
                    <a:pt x="4215" y="33028"/>
                  </a:lnTo>
                  <a:lnTo>
                    <a:pt x="7191" y="5644"/>
                  </a:lnTo>
                  <a:lnTo>
                    <a:pt x="7953" y="5620"/>
                  </a:lnTo>
                  <a:lnTo>
                    <a:pt x="10120" y="32659"/>
                  </a:lnTo>
                  <a:lnTo>
                    <a:pt x="14157" y="32409"/>
                  </a:lnTo>
                  <a:cubicBezTo>
                    <a:pt x="14157" y="32409"/>
                    <a:pt x="12621" y="4156"/>
                    <a:pt x="12121" y="1"/>
                  </a:cubicBezTo>
                  <a:close/>
                </a:path>
              </a:pathLst>
            </a:custGeom>
            <a:solidFill>
              <a:srgbClr val="2d67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4" name="Google Shape;563;p28"/>
            <p:cNvSpPr/>
            <p:nvPr/>
          </p:nvSpPr>
          <p:spPr>
            <a:xfrm flipV="1" rot="10800000">
              <a:off x="1610640" y="4029840"/>
              <a:ext cx="364680" cy="29520"/>
            </a:xfrm>
            <a:custGeom>
              <a:avLst/>
              <a:gdLst>
                <a:gd name="textAreaLeft" fmla="*/ 0 w 364680"/>
                <a:gd name="textAreaRight" fmla="*/ 365400 w 364680"/>
                <a:gd name="textAreaTop" fmla="*/ -360 h 29520"/>
                <a:gd name="textAreaBottom" fmla="*/ 29880 h 29520"/>
              </a:gdLst>
              <a:ahLst/>
              <a:rect l="textAreaLeft" t="textAreaTop" r="textAreaRight" b="textAreaBottom"/>
              <a:pathLst>
                <a:path w="3466" h="286">
                  <a:moveTo>
                    <a:pt x="3418" y="0"/>
                  </a:moveTo>
                  <a:lnTo>
                    <a:pt x="37" y="203"/>
                  </a:lnTo>
                  <a:cubicBezTo>
                    <a:pt x="25" y="226"/>
                    <a:pt x="1" y="238"/>
                    <a:pt x="1" y="250"/>
                  </a:cubicBezTo>
                  <a:cubicBezTo>
                    <a:pt x="1" y="262"/>
                    <a:pt x="25" y="286"/>
                    <a:pt x="37" y="286"/>
                  </a:cubicBezTo>
                  <a:lnTo>
                    <a:pt x="3430" y="72"/>
                  </a:lnTo>
                  <a:cubicBezTo>
                    <a:pt x="3442" y="60"/>
                    <a:pt x="3466" y="48"/>
                    <a:pt x="3466" y="24"/>
                  </a:cubicBezTo>
                  <a:cubicBezTo>
                    <a:pt x="3442" y="12"/>
                    <a:pt x="3430" y="0"/>
                    <a:pt x="3418" y="0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5" name="Google Shape;564;p28"/>
            <p:cNvSpPr/>
            <p:nvPr/>
          </p:nvSpPr>
          <p:spPr>
            <a:xfrm flipV="1" rot="10800000">
              <a:off x="1399680" y="1941840"/>
              <a:ext cx="905760" cy="1698120"/>
            </a:xfrm>
            <a:custGeom>
              <a:avLst/>
              <a:gdLst>
                <a:gd name="textAreaLeft" fmla="*/ 0 w 905760"/>
                <a:gd name="textAreaRight" fmla="*/ 906480 w 905760"/>
                <a:gd name="textAreaTop" fmla="*/ 360 h 1698120"/>
                <a:gd name="textAreaBottom" fmla="*/ 1699200 h 1698120"/>
              </a:gdLst>
              <a:ahLst/>
              <a:rect l="textAreaLeft" t="textAreaTop" r="textAreaRight" b="textAreaBottom"/>
              <a:pathLst>
                <a:path w="8597" h="16110">
                  <a:moveTo>
                    <a:pt x="6013" y="0"/>
                  </a:moveTo>
                  <a:lnTo>
                    <a:pt x="1679" y="274"/>
                  </a:lnTo>
                  <a:lnTo>
                    <a:pt x="0" y="16109"/>
                  </a:lnTo>
                  <a:lnTo>
                    <a:pt x="8597" y="15574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rgbClr val="7cdaf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6" name="Google Shape;565;p28"/>
            <p:cNvSpPr/>
            <p:nvPr/>
          </p:nvSpPr>
          <p:spPr>
            <a:xfrm flipV="1" rot="10800000">
              <a:off x="1669680" y="1876680"/>
              <a:ext cx="458640" cy="201240"/>
            </a:xfrm>
            <a:custGeom>
              <a:avLst/>
              <a:gdLst>
                <a:gd name="textAreaLeft" fmla="*/ 0 w 458640"/>
                <a:gd name="textAreaRight" fmla="*/ 459360 w 458640"/>
                <a:gd name="textAreaTop" fmla="*/ 360 h 201240"/>
                <a:gd name="textAreaBottom" fmla="*/ 202320 h 201240"/>
              </a:gdLst>
              <a:ahLst/>
              <a:rect l="textAreaLeft" t="textAreaTop" r="textAreaRight" b="textAreaBottom"/>
              <a:pathLst>
                <a:path w="4358" h="1914">
                  <a:moveTo>
                    <a:pt x="2131" y="0"/>
                  </a:moveTo>
                  <a:lnTo>
                    <a:pt x="0" y="893"/>
                  </a:lnTo>
                  <a:cubicBezTo>
                    <a:pt x="0" y="893"/>
                    <a:pt x="118" y="1914"/>
                    <a:pt x="1947" y="1914"/>
                  </a:cubicBezTo>
                  <a:cubicBezTo>
                    <a:pt x="2044" y="1914"/>
                    <a:pt x="2145" y="1911"/>
                    <a:pt x="2251" y="1905"/>
                  </a:cubicBezTo>
                  <a:cubicBezTo>
                    <a:pt x="4358" y="1750"/>
                    <a:pt x="4334" y="619"/>
                    <a:pt x="4334" y="619"/>
                  </a:cubicBezTo>
                  <a:lnTo>
                    <a:pt x="2131" y="0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7" name="Google Shape;566;p28"/>
            <p:cNvSpPr/>
            <p:nvPr/>
          </p:nvSpPr>
          <p:spPr>
            <a:xfrm flipV="1" rot="10800000">
              <a:off x="2076120" y="1971000"/>
              <a:ext cx="397440" cy="2510280"/>
            </a:xfrm>
            <a:custGeom>
              <a:avLst/>
              <a:gdLst>
                <a:gd name="textAreaLeft" fmla="*/ 0 w 397440"/>
                <a:gd name="textAreaRight" fmla="*/ 398160 w 397440"/>
                <a:gd name="textAreaTop" fmla="*/ 360 h 2510280"/>
                <a:gd name="textAreaBottom" fmla="*/ 2511360 h 2510280"/>
              </a:gdLst>
              <a:ahLst/>
              <a:rect l="textAreaLeft" t="textAreaTop" r="textAreaRight" b="textAreaBottom"/>
              <a:pathLst>
                <a:path w="3775" h="23814">
                  <a:moveTo>
                    <a:pt x="3274" y="1"/>
                  </a:moveTo>
                  <a:cubicBezTo>
                    <a:pt x="1143" y="882"/>
                    <a:pt x="0" y="1751"/>
                    <a:pt x="0" y="1751"/>
                  </a:cubicBezTo>
                  <a:lnTo>
                    <a:pt x="48" y="23813"/>
                  </a:lnTo>
                  <a:lnTo>
                    <a:pt x="3774" y="2340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8" name="Google Shape;567;p28"/>
            <p:cNvSpPr/>
            <p:nvPr/>
          </p:nvSpPr>
          <p:spPr>
            <a:xfrm flipV="1" rot="10800000">
              <a:off x="2099880" y="1972080"/>
              <a:ext cx="230400" cy="1109160"/>
            </a:xfrm>
            <a:custGeom>
              <a:avLst/>
              <a:gdLst>
                <a:gd name="textAreaLeft" fmla="*/ 0 w 230400"/>
                <a:gd name="textAreaRight" fmla="*/ 231120 w 230400"/>
                <a:gd name="textAreaTop" fmla="*/ 360 h 1109160"/>
                <a:gd name="textAreaBottom" fmla="*/ 1110240 h 1109160"/>
              </a:gdLst>
              <a:ahLst/>
              <a:rect l="textAreaLeft" t="textAreaTop" r="textAreaRight" b="textAreaBottom"/>
              <a:pathLst>
                <a:path w="2192" h="10526">
                  <a:moveTo>
                    <a:pt x="1846" y="1"/>
                  </a:moveTo>
                  <a:lnTo>
                    <a:pt x="0" y="2418"/>
                  </a:lnTo>
                  <a:lnTo>
                    <a:pt x="1120" y="4168"/>
                  </a:lnTo>
                  <a:lnTo>
                    <a:pt x="143" y="4942"/>
                  </a:lnTo>
                  <a:lnTo>
                    <a:pt x="2084" y="10526"/>
                  </a:lnTo>
                  <a:lnTo>
                    <a:pt x="2191" y="10490"/>
                  </a:lnTo>
                  <a:lnTo>
                    <a:pt x="286" y="4990"/>
                  </a:lnTo>
                  <a:lnTo>
                    <a:pt x="1251" y="4204"/>
                  </a:lnTo>
                  <a:lnTo>
                    <a:pt x="131" y="2430"/>
                  </a:lnTo>
                  <a:lnTo>
                    <a:pt x="1929" y="60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9" name="Google Shape;568;p28"/>
            <p:cNvSpPr/>
            <p:nvPr/>
          </p:nvSpPr>
          <p:spPr>
            <a:xfrm flipV="1" rot="10800000">
              <a:off x="1091880" y="1942200"/>
              <a:ext cx="579240" cy="2458800"/>
            </a:xfrm>
            <a:custGeom>
              <a:avLst/>
              <a:gdLst>
                <a:gd name="textAreaLeft" fmla="*/ 0 w 579240"/>
                <a:gd name="textAreaRight" fmla="*/ 579960 w 579240"/>
                <a:gd name="textAreaTop" fmla="*/ -360 h 2458800"/>
                <a:gd name="textAreaBottom" fmla="*/ 2459160 h 2458800"/>
              </a:gdLst>
              <a:ahLst/>
              <a:rect l="textAreaLeft" t="textAreaTop" r="textAreaRight" b="textAreaBottom"/>
              <a:pathLst>
                <a:path w="5501" h="23325">
                  <a:moveTo>
                    <a:pt x="0" y="0"/>
                  </a:moveTo>
                  <a:lnTo>
                    <a:pt x="1738" y="23324"/>
                  </a:lnTo>
                  <a:lnTo>
                    <a:pt x="5501" y="23253"/>
                  </a:lnTo>
                  <a:lnTo>
                    <a:pt x="3465" y="1334"/>
                  </a:lnTo>
                  <a:cubicBezTo>
                    <a:pt x="3465" y="1334"/>
                    <a:pt x="2227" y="6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0" name="Google Shape;569;p28"/>
            <p:cNvSpPr/>
            <p:nvPr/>
          </p:nvSpPr>
          <p:spPr>
            <a:xfrm flipV="1" rot="10800000">
              <a:off x="1420560" y="1942200"/>
              <a:ext cx="250560" cy="1106640"/>
            </a:xfrm>
            <a:custGeom>
              <a:avLst/>
              <a:gdLst>
                <a:gd name="textAreaLeft" fmla="*/ 0 w 250560"/>
                <a:gd name="textAreaRight" fmla="*/ 251280 w 250560"/>
                <a:gd name="textAreaTop" fmla="*/ -360 h 1106640"/>
                <a:gd name="textAreaBottom" fmla="*/ 1107000 h 1106640"/>
              </a:gdLst>
              <a:ahLst/>
              <a:rect l="textAreaLeft" t="textAreaTop" r="textAreaRight" b="textAreaBottom"/>
              <a:pathLst>
                <a:path w="2382" h="10502">
                  <a:moveTo>
                    <a:pt x="83" y="0"/>
                  </a:moveTo>
                  <a:lnTo>
                    <a:pt x="0" y="72"/>
                  </a:lnTo>
                  <a:lnTo>
                    <a:pt x="2084" y="2191"/>
                  </a:lnTo>
                  <a:lnTo>
                    <a:pt x="1203" y="4096"/>
                  </a:lnTo>
                  <a:lnTo>
                    <a:pt x="2262" y="4751"/>
                  </a:lnTo>
                  <a:lnTo>
                    <a:pt x="798" y="10466"/>
                  </a:lnTo>
                  <a:lnTo>
                    <a:pt x="905" y="10501"/>
                  </a:lnTo>
                  <a:lnTo>
                    <a:pt x="2381" y="4703"/>
                  </a:lnTo>
                  <a:lnTo>
                    <a:pt x="1334" y="4048"/>
                  </a:lnTo>
                  <a:lnTo>
                    <a:pt x="2215" y="217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1" name="Google Shape;570;p28"/>
            <p:cNvSpPr/>
            <p:nvPr/>
          </p:nvSpPr>
          <p:spPr>
            <a:xfrm flipV="1" rot="10800000">
              <a:off x="511920" y="2017440"/>
              <a:ext cx="941040" cy="1062720"/>
            </a:xfrm>
            <a:custGeom>
              <a:avLst/>
              <a:gdLst>
                <a:gd name="textAreaLeft" fmla="*/ 0 w 941040"/>
                <a:gd name="textAreaRight" fmla="*/ 941760 w 941040"/>
                <a:gd name="textAreaTop" fmla="*/ -360 h 1062720"/>
                <a:gd name="textAreaBottom" fmla="*/ 1063080 h 1062720"/>
              </a:gdLst>
              <a:ahLst/>
              <a:rect l="textAreaLeft" t="textAreaTop" r="textAreaRight" b="textAreaBottom"/>
              <a:pathLst>
                <a:path w="8931" h="10086">
                  <a:moveTo>
                    <a:pt x="1" y="1"/>
                  </a:moveTo>
                  <a:lnTo>
                    <a:pt x="739" y="5025"/>
                  </a:lnTo>
                  <a:lnTo>
                    <a:pt x="6371" y="10085"/>
                  </a:lnTo>
                  <a:lnTo>
                    <a:pt x="8931" y="7704"/>
                  </a:lnTo>
                  <a:cubicBezTo>
                    <a:pt x="2716" y="27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2" name="Google Shape;571;p28"/>
            <p:cNvSpPr/>
            <p:nvPr/>
          </p:nvSpPr>
          <p:spPr>
            <a:xfrm flipV="1" rot="10800000">
              <a:off x="919800" y="2455560"/>
              <a:ext cx="969840" cy="1160640"/>
            </a:xfrm>
            <a:custGeom>
              <a:avLst/>
              <a:gdLst>
                <a:gd name="textAreaLeft" fmla="*/ 0 w 969840"/>
                <a:gd name="textAreaRight" fmla="*/ 970560 w 969840"/>
                <a:gd name="textAreaTop" fmla="*/ -360 h 1160640"/>
                <a:gd name="textAreaBottom" fmla="*/ 1161000 h 1160640"/>
              </a:gdLst>
              <a:ahLst/>
              <a:rect l="textAreaLeft" t="textAreaTop" r="textAreaRight" b="textAreaBottom"/>
              <a:pathLst>
                <a:path w="9204" h="11015">
                  <a:moveTo>
                    <a:pt x="6085" y="1"/>
                  </a:moveTo>
                  <a:lnTo>
                    <a:pt x="0" y="2013"/>
                  </a:lnTo>
                  <a:lnTo>
                    <a:pt x="3156" y="11014"/>
                  </a:lnTo>
                  <a:lnTo>
                    <a:pt x="9204" y="916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rgbClr val="e0584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3" name="Google Shape;572;p28"/>
            <p:cNvSpPr/>
            <p:nvPr/>
          </p:nvSpPr>
          <p:spPr>
            <a:xfrm flipV="1" rot="10800000">
              <a:off x="938880" y="2932560"/>
              <a:ext cx="536760" cy="394920"/>
            </a:xfrm>
            <a:custGeom>
              <a:avLst/>
              <a:gdLst>
                <a:gd name="textAreaLeft" fmla="*/ 0 w 536760"/>
                <a:gd name="textAreaRight" fmla="*/ 537480 w 536760"/>
                <a:gd name="textAreaTop" fmla="*/ 360 h 394920"/>
                <a:gd name="textAreaBottom" fmla="*/ 396000 h 394920"/>
              </a:gdLst>
              <a:ahLst/>
              <a:rect l="textAreaLeft" t="textAreaTop" r="textAreaRight" b="textAreaBottom"/>
              <a:pathLst>
                <a:path w="5097" h="3751">
                  <a:moveTo>
                    <a:pt x="4596" y="0"/>
                  </a:moveTo>
                  <a:lnTo>
                    <a:pt x="1" y="2000"/>
                  </a:lnTo>
                  <a:lnTo>
                    <a:pt x="346" y="3751"/>
                  </a:lnTo>
                  <a:lnTo>
                    <a:pt x="5096" y="2548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4" name="Google Shape;573;p28"/>
            <p:cNvSpPr/>
            <p:nvPr/>
          </p:nvSpPr>
          <p:spPr>
            <a:xfrm flipV="1" rot="10800000">
              <a:off x="1438560" y="3112200"/>
              <a:ext cx="358200" cy="314640"/>
            </a:xfrm>
            <a:custGeom>
              <a:avLst/>
              <a:gdLst>
                <a:gd name="textAreaLeft" fmla="*/ 0 w 358200"/>
                <a:gd name="textAreaRight" fmla="*/ 358920 w 358200"/>
                <a:gd name="textAreaTop" fmla="*/ -360 h 314640"/>
                <a:gd name="textAreaBottom" fmla="*/ 315000 h 314640"/>
              </a:gdLst>
              <a:ahLst/>
              <a:rect l="textAreaLeft" t="textAreaTop" r="textAreaRight" b="textAreaBottom"/>
              <a:pathLst>
                <a:path w="3404" h="2989">
                  <a:moveTo>
                    <a:pt x="1088" y="1"/>
                  </a:moveTo>
                  <a:cubicBezTo>
                    <a:pt x="495" y="1"/>
                    <a:pt x="1" y="137"/>
                    <a:pt x="10" y="594"/>
                  </a:cubicBezTo>
                  <a:cubicBezTo>
                    <a:pt x="19" y="1398"/>
                    <a:pt x="196" y="2988"/>
                    <a:pt x="1386" y="2988"/>
                  </a:cubicBezTo>
                  <a:cubicBezTo>
                    <a:pt x="1871" y="2988"/>
                    <a:pt x="2525" y="2724"/>
                    <a:pt x="3404" y="2035"/>
                  </a:cubicBezTo>
                  <a:lnTo>
                    <a:pt x="3047" y="296"/>
                  </a:lnTo>
                  <a:cubicBezTo>
                    <a:pt x="3047" y="296"/>
                    <a:pt x="1961" y="1"/>
                    <a:pt x="1088" y="1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5" name="Google Shape;574;p28"/>
            <p:cNvSpPr/>
            <p:nvPr/>
          </p:nvSpPr>
          <p:spPr>
            <a:xfrm flipV="1" rot="10800000">
              <a:off x="1466280" y="3020760"/>
              <a:ext cx="249120" cy="137160"/>
            </a:xfrm>
            <a:custGeom>
              <a:avLst/>
              <a:gdLst>
                <a:gd name="textAreaLeft" fmla="*/ 0 w 249120"/>
                <a:gd name="textAreaRight" fmla="*/ 249840 w 249120"/>
                <a:gd name="textAreaTop" fmla="*/ 360 h 137160"/>
                <a:gd name="textAreaBottom" fmla="*/ 138240 h 137160"/>
              </a:gdLst>
              <a:ahLst/>
              <a:rect l="textAreaLeft" t="textAreaTop" r="textAreaRight" b="textAreaBottom"/>
              <a:pathLst>
                <a:path w="2370" h="1309">
                  <a:moveTo>
                    <a:pt x="404" y="0"/>
                  </a:moveTo>
                  <a:cubicBezTo>
                    <a:pt x="284" y="0"/>
                    <a:pt x="161" y="59"/>
                    <a:pt x="84" y="165"/>
                  </a:cubicBezTo>
                  <a:cubicBezTo>
                    <a:pt x="0" y="308"/>
                    <a:pt x="24" y="511"/>
                    <a:pt x="167" y="606"/>
                  </a:cubicBezTo>
                  <a:lnTo>
                    <a:pt x="1036" y="1296"/>
                  </a:lnTo>
                  <a:lnTo>
                    <a:pt x="2370" y="1308"/>
                  </a:lnTo>
                  <a:lnTo>
                    <a:pt x="1977" y="820"/>
                  </a:lnTo>
                  <a:cubicBezTo>
                    <a:pt x="1751" y="534"/>
                    <a:pt x="1453" y="332"/>
                    <a:pt x="1120" y="225"/>
                  </a:cubicBezTo>
                  <a:lnTo>
                    <a:pt x="489" y="11"/>
                  </a:lnTo>
                  <a:cubicBezTo>
                    <a:pt x="461" y="4"/>
                    <a:pt x="433" y="0"/>
                    <a:pt x="404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760" bIns="68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6" name="Google Shape;575;p28"/>
            <p:cNvSpPr/>
            <p:nvPr/>
          </p:nvSpPr>
          <p:spPr>
            <a:xfrm flipV="1" rot="10800000">
              <a:off x="435240" y="2765160"/>
              <a:ext cx="942120" cy="593640"/>
            </a:xfrm>
            <a:custGeom>
              <a:avLst/>
              <a:gdLst>
                <a:gd name="textAreaLeft" fmla="*/ 0 w 942120"/>
                <a:gd name="textAreaRight" fmla="*/ 942840 w 942120"/>
                <a:gd name="textAreaTop" fmla="*/ 360 h 593640"/>
                <a:gd name="textAreaBottom" fmla="*/ 594720 h 593640"/>
              </a:gdLst>
              <a:ahLst/>
              <a:rect l="textAreaLeft" t="textAreaTop" r="textAreaRight" b="textAreaBottom"/>
              <a:pathLst>
                <a:path w="8942" h="5637">
                  <a:moveTo>
                    <a:pt x="6823" y="1"/>
                  </a:moveTo>
                  <a:cubicBezTo>
                    <a:pt x="6533" y="1"/>
                    <a:pt x="6239" y="71"/>
                    <a:pt x="5965" y="219"/>
                  </a:cubicBezTo>
                  <a:lnTo>
                    <a:pt x="0" y="2576"/>
                  </a:lnTo>
                  <a:lnTo>
                    <a:pt x="750" y="5636"/>
                  </a:lnTo>
                  <a:lnTo>
                    <a:pt x="7454" y="3505"/>
                  </a:lnTo>
                  <a:cubicBezTo>
                    <a:pt x="8489" y="3124"/>
                    <a:pt x="8942" y="1922"/>
                    <a:pt x="8418" y="933"/>
                  </a:cubicBezTo>
                  <a:cubicBezTo>
                    <a:pt x="8082" y="343"/>
                    <a:pt x="7463" y="1"/>
                    <a:pt x="682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7" name="Google Shape;576;p28"/>
            <p:cNvSpPr/>
            <p:nvPr/>
          </p:nvSpPr>
          <p:spPr>
            <a:xfrm flipV="1" rot="10800000">
              <a:off x="824400" y="2813400"/>
              <a:ext cx="176400" cy="77040"/>
            </a:xfrm>
            <a:custGeom>
              <a:avLst/>
              <a:gdLst>
                <a:gd name="textAreaLeft" fmla="*/ 0 w 176400"/>
                <a:gd name="textAreaRight" fmla="*/ 177120 w 176400"/>
                <a:gd name="textAreaTop" fmla="*/ -360 h 77040"/>
                <a:gd name="textAreaBottom" fmla="*/ 77400 h 77040"/>
              </a:gdLst>
              <a:ahLst/>
              <a:rect l="textAreaLeft" t="textAreaTop" r="textAreaRight" b="textAreaBottom"/>
              <a:pathLst>
                <a:path w="1679" h="739">
                  <a:moveTo>
                    <a:pt x="1631" y="0"/>
                  </a:moveTo>
                  <a:lnTo>
                    <a:pt x="0" y="643"/>
                  </a:lnTo>
                  <a:lnTo>
                    <a:pt x="36" y="738"/>
                  </a:lnTo>
                  <a:lnTo>
                    <a:pt x="1679" y="95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8" name="Google Shape;577;p28"/>
            <p:cNvSpPr/>
            <p:nvPr/>
          </p:nvSpPr>
          <p:spPr>
            <a:xfrm flipV="1" rot="10800000">
              <a:off x="2337120" y="2073960"/>
              <a:ext cx="838080" cy="1137960"/>
            </a:xfrm>
            <a:custGeom>
              <a:avLst/>
              <a:gdLst>
                <a:gd name="textAreaLeft" fmla="*/ 0 w 838080"/>
                <a:gd name="textAreaRight" fmla="*/ 838800 w 838080"/>
                <a:gd name="textAreaTop" fmla="*/ 360 h 1137960"/>
                <a:gd name="textAreaBottom" fmla="*/ 1139040 h 1137960"/>
              </a:gdLst>
              <a:ahLst/>
              <a:rect l="textAreaLeft" t="textAreaTop" r="textAreaRight" b="textAreaBottom"/>
              <a:pathLst>
                <a:path w="7954" h="10800">
                  <a:moveTo>
                    <a:pt x="7906" y="0"/>
                  </a:moveTo>
                  <a:cubicBezTo>
                    <a:pt x="7906" y="0"/>
                    <a:pt x="5775" y="381"/>
                    <a:pt x="0" y="8739"/>
                  </a:cubicBezTo>
                  <a:lnTo>
                    <a:pt x="2834" y="10799"/>
                  </a:lnTo>
                  <a:lnTo>
                    <a:pt x="7954" y="4882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9" name="Google Shape;578;p28"/>
            <p:cNvSpPr/>
            <p:nvPr/>
          </p:nvSpPr>
          <p:spPr>
            <a:xfrm flipV="1" rot="10800000">
              <a:off x="2463840" y="2558520"/>
              <a:ext cx="13320" cy="182520"/>
            </a:xfrm>
            <a:custGeom>
              <a:avLst/>
              <a:gdLst>
                <a:gd name="textAreaLeft" fmla="*/ 0 w 13320"/>
                <a:gd name="textAreaRight" fmla="*/ 14040 w 13320"/>
                <a:gd name="textAreaTop" fmla="*/ 360 h 182520"/>
                <a:gd name="textAreaBottom" fmla="*/ 183600 h 182520"/>
              </a:gdLst>
              <a:ahLst/>
              <a:rect l="textAreaLeft" t="textAreaTop" r="textAreaRight" b="textAreaBottom"/>
              <a:pathLst>
                <a:path w="132" h="1739">
                  <a:moveTo>
                    <a:pt x="12" y="0"/>
                  </a:moveTo>
                  <a:lnTo>
                    <a:pt x="0" y="1738"/>
                  </a:lnTo>
                  <a:lnTo>
                    <a:pt x="119" y="1738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0" name="Google Shape;579;p28"/>
            <p:cNvSpPr/>
            <p:nvPr/>
          </p:nvSpPr>
          <p:spPr>
            <a:xfrm flipV="1" rot="10800000">
              <a:off x="2337480" y="3370680"/>
              <a:ext cx="294480" cy="456480"/>
            </a:xfrm>
            <a:custGeom>
              <a:avLst/>
              <a:gdLst>
                <a:gd name="textAreaLeft" fmla="*/ 0 w 294480"/>
                <a:gd name="textAreaRight" fmla="*/ 295200 w 294480"/>
                <a:gd name="textAreaTop" fmla="*/ -360 h 456480"/>
                <a:gd name="textAreaBottom" fmla="*/ 456840 h 456480"/>
              </a:gdLst>
              <a:ahLst/>
              <a:rect l="textAreaLeft" t="textAreaTop" r="textAreaRight" b="textAreaBottom"/>
              <a:pathLst>
                <a:path w="2799" h="4335">
                  <a:moveTo>
                    <a:pt x="537" y="0"/>
                  </a:moveTo>
                  <a:lnTo>
                    <a:pt x="1" y="1608"/>
                  </a:lnTo>
                  <a:lnTo>
                    <a:pt x="1537" y="2691"/>
                  </a:lnTo>
                  <a:lnTo>
                    <a:pt x="2334" y="4334"/>
                  </a:lnTo>
                  <a:lnTo>
                    <a:pt x="2799" y="177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1" name="Google Shape;580;p28"/>
            <p:cNvSpPr/>
            <p:nvPr/>
          </p:nvSpPr>
          <p:spPr>
            <a:xfrm flipV="1" rot="10800000">
              <a:off x="2308680" y="3447360"/>
              <a:ext cx="89640" cy="421200"/>
            </a:xfrm>
            <a:custGeom>
              <a:avLst/>
              <a:gdLst>
                <a:gd name="textAreaLeft" fmla="*/ 0 w 89640"/>
                <a:gd name="textAreaRight" fmla="*/ 90360 w 89640"/>
                <a:gd name="textAreaTop" fmla="*/ -360 h 421200"/>
                <a:gd name="textAreaBottom" fmla="*/ 421560 h 421200"/>
              </a:gdLst>
              <a:ahLst/>
              <a:rect l="textAreaLeft" t="textAreaTop" r="textAreaRight" b="textAreaBottom"/>
              <a:pathLst>
                <a:path w="858" h="4002">
                  <a:moveTo>
                    <a:pt x="751" y="1"/>
                  </a:moveTo>
                  <a:lnTo>
                    <a:pt x="0" y="3977"/>
                  </a:lnTo>
                  <a:lnTo>
                    <a:pt x="119" y="4001"/>
                  </a:lnTo>
                  <a:lnTo>
                    <a:pt x="858" y="25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2" name="Google Shape;581;p28"/>
            <p:cNvSpPr/>
            <p:nvPr/>
          </p:nvSpPr>
          <p:spPr>
            <a:xfrm flipV="1" rot="10800000">
              <a:off x="2442600" y="2918880"/>
              <a:ext cx="789120" cy="765000"/>
            </a:xfrm>
            <a:custGeom>
              <a:avLst/>
              <a:gdLst>
                <a:gd name="textAreaLeft" fmla="*/ 0 w 789120"/>
                <a:gd name="textAreaRight" fmla="*/ 789840 w 789120"/>
                <a:gd name="textAreaTop" fmla="*/ 360 h 765000"/>
                <a:gd name="textAreaBottom" fmla="*/ 766080 h 765000"/>
              </a:gdLst>
              <a:ahLst/>
              <a:rect l="textAreaLeft" t="textAreaTop" r="textAreaRight" b="textAreaBottom"/>
              <a:pathLst>
                <a:path w="7490" h="7261">
                  <a:moveTo>
                    <a:pt x="1939" y="1"/>
                  </a:moveTo>
                  <a:cubicBezTo>
                    <a:pt x="1552" y="1"/>
                    <a:pt x="1161" y="135"/>
                    <a:pt x="834" y="415"/>
                  </a:cubicBezTo>
                  <a:cubicBezTo>
                    <a:pt x="36" y="1082"/>
                    <a:pt x="1" y="2320"/>
                    <a:pt x="775" y="3022"/>
                  </a:cubicBezTo>
                  <a:lnTo>
                    <a:pt x="5930" y="7261"/>
                  </a:lnTo>
                  <a:lnTo>
                    <a:pt x="7490" y="5082"/>
                  </a:lnTo>
                  <a:lnTo>
                    <a:pt x="3251" y="617"/>
                  </a:lnTo>
                  <a:cubicBezTo>
                    <a:pt x="2906" y="213"/>
                    <a:pt x="2425" y="1"/>
                    <a:pt x="1939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3" name="Google Shape;582;p28"/>
            <p:cNvSpPr/>
            <p:nvPr/>
          </p:nvSpPr>
          <p:spPr>
            <a:xfrm flipV="1" rot="10800000">
              <a:off x="2776680" y="2980080"/>
              <a:ext cx="116280" cy="122400"/>
            </a:xfrm>
            <a:custGeom>
              <a:avLst/>
              <a:gdLst>
                <a:gd name="textAreaLeft" fmla="*/ 0 w 116280"/>
                <a:gd name="textAreaRight" fmla="*/ 117000 w 116280"/>
                <a:gd name="textAreaTop" fmla="*/ -360 h 122400"/>
                <a:gd name="textAreaBottom" fmla="*/ 122760 h 122400"/>
              </a:gdLst>
              <a:ahLst/>
              <a:rect l="textAreaLeft" t="textAreaTop" r="textAreaRight" b="textAreaBottom"/>
              <a:pathLst>
                <a:path w="1108" h="1168">
                  <a:moveTo>
                    <a:pt x="72" y="1"/>
                  </a:moveTo>
                  <a:lnTo>
                    <a:pt x="0" y="72"/>
                  </a:lnTo>
                  <a:lnTo>
                    <a:pt x="1036" y="1167"/>
                  </a:lnTo>
                  <a:lnTo>
                    <a:pt x="1108" y="10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4" name="Google Shape;583;p28"/>
            <p:cNvSpPr/>
            <p:nvPr/>
          </p:nvSpPr>
          <p:spPr>
            <a:xfrm flipV="1" rot="10800000">
              <a:off x="1539000" y="1213920"/>
              <a:ext cx="212760" cy="207720"/>
            </a:xfrm>
            <a:custGeom>
              <a:avLst/>
              <a:gdLst>
                <a:gd name="textAreaLeft" fmla="*/ 0 w 212760"/>
                <a:gd name="textAreaRight" fmla="*/ 213480 w 212760"/>
                <a:gd name="textAreaTop" fmla="*/ 360 h 207720"/>
                <a:gd name="textAreaBottom" fmla="*/ 208800 h 207720"/>
              </a:gdLst>
              <a:ahLst/>
              <a:rect l="textAreaLeft" t="textAreaTop" r="textAreaRight" b="textAreaBottom"/>
              <a:pathLst>
                <a:path w="2025" h="1978">
                  <a:moveTo>
                    <a:pt x="1011" y="0"/>
                  </a:moveTo>
                  <a:cubicBezTo>
                    <a:pt x="1004" y="0"/>
                    <a:pt x="996" y="0"/>
                    <a:pt x="988" y="1"/>
                  </a:cubicBezTo>
                  <a:cubicBezTo>
                    <a:pt x="429" y="24"/>
                    <a:pt x="0" y="477"/>
                    <a:pt x="36" y="1024"/>
                  </a:cubicBezTo>
                  <a:cubicBezTo>
                    <a:pt x="47" y="1569"/>
                    <a:pt x="487" y="1978"/>
                    <a:pt x="1015" y="1978"/>
                  </a:cubicBezTo>
                  <a:cubicBezTo>
                    <a:pt x="1030" y="1978"/>
                    <a:pt x="1045" y="1978"/>
                    <a:pt x="1060" y="1977"/>
                  </a:cubicBezTo>
                  <a:cubicBezTo>
                    <a:pt x="1607" y="1965"/>
                    <a:pt x="2024" y="1501"/>
                    <a:pt x="2012" y="953"/>
                  </a:cubicBezTo>
                  <a:cubicBezTo>
                    <a:pt x="2001" y="413"/>
                    <a:pt x="1549" y="0"/>
                    <a:pt x="1011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5" name="Google Shape;584;p28"/>
            <p:cNvSpPr/>
            <p:nvPr/>
          </p:nvSpPr>
          <p:spPr>
            <a:xfrm flipV="1" rot="10800000">
              <a:off x="1581480" y="1293840"/>
              <a:ext cx="87480" cy="66240"/>
            </a:xfrm>
            <a:custGeom>
              <a:avLst/>
              <a:gdLst>
                <a:gd name="textAreaLeft" fmla="*/ 0 w 87480"/>
                <a:gd name="textAreaRight" fmla="*/ 88200 w 87480"/>
                <a:gd name="textAreaTop" fmla="*/ -36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835" h="634">
                  <a:moveTo>
                    <a:pt x="689" y="1"/>
                  </a:moveTo>
                  <a:cubicBezTo>
                    <a:pt x="533" y="1"/>
                    <a:pt x="258" y="77"/>
                    <a:pt x="25" y="586"/>
                  </a:cubicBezTo>
                  <a:cubicBezTo>
                    <a:pt x="1" y="598"/>
                    <a:pt x="25" y="610"/>
                    <a:pt x="37" y="634"/>
                  </a:cubicBezTo>
                  <a:lnTo>
                    <a:pt x="49" y="634"/>
                  </a:lnTo>
                  <a:cubicBezTo>
                    <a:pt x="60" y="634"/>
                    <a:pt x="84" y="634"/>
                    <a:pt x="96" y="598"/>
                  </a:cubicBezTo>
                  <a:cubicBezTo>
                    <a:pt x="309" y="130"/>
                    <a:pt x="558" y="63"/>
                    <a:pt x="687" y="63"/>
                  </a:cubicBezTo>
                  <a:cubicBezTo>
                    <a:pt x="739" y="63"/>
                    <a:pt x="771" y="74"/>
                    <a:pt x="775" y="74"/>
                  </a:cubicBezTo>
                  <a:cubicBezTo>
                    <a:pt x="779" y="81"/>
                    <a:pt x="783" y="84"/>
                    <a:pt x="789" y="84"/>
                  </a:cubicBezTo>
                  <a:cubicBezTo>
                    <a:pt x="800" y="84"/>
                    <a:pt x="814" y="70"/>
                    <a:pt x="822" y="62"/>
                  </a:cubicBezTo>
                  <a:cubicBezTo>
                    <a:pt x="834" y="50"/>
                    <a:pt x="822" y="14"/>
                    <a:pt x="811" y="14"/>
                  </a:cubicBezTo>
                  <a:cubicBezTo>
                    <a:pt x="800" y="14"/>
                    <a:pt x="755" y="1"/>
                    <a:pt x="689" y="1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480" bIns="33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6" name="Google Shape;585;p28"/>
            <p:cNvSpPr/>
            <p:nvPr/>
          </p:nvSpPr>
          <p:spPr>
            <a:xfrm flipV="1" rot="10800000">
              <a:off x="2127600" y="1253160"/>
              <a:ext cx="214200" cy="208440"/>
            </a:xfrm>
            <a:custGeom>
              <a:avLst/>
              <a:gdLst>
                <a:gd name="textAreaLeft" fmla="*/ 0 w 214200"/>
                <a:gd name="textAreaRight" fmla="*/ 214920 w 214200"/>
                <a:gd name="textAreaTop" fmla="*/ 360 h 208440"/>
                <a:gd name="textAreaBottom" fmla="*/ 209520 h 208440"/>
              </a:gdLst>
              <a:ahLst/>
              <a:rect l="textAreaLeft" t="textAreaTop" r="textAreaRight" b="textAreaBottom"/>
              <a:pathLst>
                <a:path w="2037" h="1982">
                  <a:moveTo>
                    <a:pt x="1038" y="1"/>
                  </a:moveTo>
                  <a:cubicBezTo>
                    <a:pt x="1010" y="1"/>
                    <a:pt x="981" y="2"/>
                    <a:pt x="953" y="5"/>
                  </a:cubicBezTo>
                  <a:cubicBezTo>
                    <a:pt x="405" y="40"/>
                    <a:pt x="0" y="505"/>
                    <a:pt x="24" y="1052"/>
                  </a:cubicBezTo>
                  <a:cubicBezTo>
                    <a:pt x="70" y="1596"/>
                    <a:pt x="510" y="1982"/>
                    <a:pt x="1037" y="1982"/>
                  </a:cubicBezTo>
                  <a:cubicBezTo>
                    <a:pt x="1052" y="1982"/>
                    <a:pt x="1068" y="1982"/>
                    <a:pt x="1084" y="1981"/>
                  </a:cubicBezTo>
                  <a:cubicBezTo>
                    <a:pt x="1631" y="1933"/>
                    <a:pt x="2036" y="1469"/>
                    <a:pt x="2012" y="921"/>
                  </a:cubicBezTo>
                  <a:cubicBezTo>
                    <a:pt x="1978" y="402"/>
                    <a:pt x="1549" y="1"/>
                    <a:pt x="1038" y="1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7" name="Google Shape;586;p28"/>
            <p:cNvSpPr/>
            <p:nvPr/>
          </p:nvSpPr>
          <p:spPr>
            <a:xfrm flipV="1" rot="10800000">
              <a:off x="2205720" y="1339200"/>
              <a:ext cx="92160" cy="58320"/>
            </a:xfrm>
            <a:custGeom>
              <a:avLst/>
              <a:gdLst>
                <a:gd name="textAreaLeft" fmla="*/ 0 w 92160"/>
                <a:gd name="textAreaRight" fmla="*/ 92880 w 92160"/>
                <a:gd name="textAreaTop" fmla="*/ -360 h 58320"/>
                <a:gd name="textAreaBottom" fmla="*/ 58680 h 58320"/>
              </a:gdLst>
              <a:ahLst/>
              <a:rect l="textAreaLeft" t="textAreaTop" r="textAreaRight" b="textAreaBottom"/>
              <a:pathLst>
                <a:path w="882" h="561">
                  <a:moveTo>
                    <a:pt x="200" y="0"/>
                  </a:moveTo>
                  <a:cubicBezTo>
                    <a:pt x="103" y="0"/>
                    <a:pt x="41" y="32"/>
                    <a:pt x="37" y="37"/>
                  </a:cubicBezTo>
                  <a:cubicBezTo>
                    <a:pt x="13" y="37"/>
                    <a:pt x="1" y="61"/>
                    <a:pt x="13" y="85"/>
                  </a:cubicBezTo>
                  <a:cubicBezTo>
                    <a:pt x="13" y="93"/>
                    <a:pt x="31" y="101"/>
                    <a:pt x="45" y="101"/>
                  </a:cubicBezTo>
                  <a:cubicBezTo>
                    <a:pt x="51" y="101"/>
                    <a:pt x="57" y="100"/>
                    <a:pt x="60" y="96"/>
                  </a:cubicBezTo>
                  <a:cubicBezTo>
                    <a:pt x="65" y="92"/>
                    <a:pt x="115" y="67"/>
                    <a:pt x="195" y="67"/>
                  </a:cubicBezTo>
                  <a:cubicBezTo>
                    <a:pt x="335" y="67"/>
                    <a:pt x="568" y="143"/>
                    <a:pt x="811" y="537"/>
                  </a:cubicBezTo>
                  <a:cubicBezTo>
                    <a:pt x="811" y="561"/>
                    <a:pt x="822" y="561"/>
                    <a:pt x="834" y="561"/>
                  </a:cubicBezTo>
                  <a:lnTo>
                    <a:pt x="846" y="561"/>
                  </a:lnTo>
                  <a:cubicBezTo>
                    <a:pt x="870" y="561"/>
                    <a:pt x="882" y="525"/>
                    <a:pt x="870" y="513"/>
                  </a:cubicBezTo>
                  <a:cubicBezTo>
                    <a:pt x="612" y="85"/>
                    <a:pt x="358" y="0"/>
                    <a:pt x="200" y="0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520" bIns="29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8" name="Google Shape;587;p28"/>
            <p:cNvSpPr/>
            <p:nvPr/>
          </p:nvSpPr>
          <p:spPr>
            <a:xfrm flipV="1" rot="10800000">
              <a:off x="1746000" y="709920"/>
              <a:ext cx="733680" cy="545760"/>
            </a:xfrm>
            <a:custGeom>
              <a:avLst/>
              <a:gdLst>
                <a:gd name="textAreaLeft" fmla="*/ 0 w 733680"/>
                <a:gd name="textAreaRight" fmla="*/ 734400 w 733680"/>
                <a:gd name="textAreaTop" fmla="*/ -360 h 545760"/>
                <a:gd name="textAreaBottom" fmla="*/ 546120 h 545760"/>
              </a:gdLst>
              <a:ahLst/>
              <a:rect l="textAreaLeft" t="textAreaTop" r="textAreaRight" b="textAreaBottom"/>
              <a:pathLst>
                <a:path w="6966" h="5184">
                  <a:moveTo>
                    <a:pt x="4638" y="0"/>
                  </a:moveTo>
                  <a:cubicBezTo>
                    <a:pt x="4369" y="0"/>
                    <a:pt x="4074" y="37"/>
                    <a:pt x="3751" y="123"/>
                  </a:cubicBezTo>
                  <a:cubicBezTo>
                    <a:pt x="1" y="1135"/>
                    <a:pt x="2144" y="5183"/>
                    <a:pt x="2144" y="5183"/>
                  </a:cubicBezTo>
                  <a:lnTo>
                    <a:pt x="2370" y="3588"/>
                  </a:lnTo>
                  <a:lnTo>
                    <a:pt x="3870" y="2516"/>
                  </a:lnTo>
                  <a:lnTo>
                    <a:pt x="6966" y="1421"/>
                  </a:lnTo>
                  <a:cubicBezTo>
                    <a:pt x="6966" y="1421"/>
                    <a:pt x="6304" y="0"/>
                    <a:pt x="4638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9" name="Google Shape;588;p28"/>
            <p:cNvSpPr/>
            <p:nvPr/>
          </p:nvSpPr>
          <p:spPr>
            <a:xfrm flipV="1" rot="10800000">
              <a:off x="1495080" y="828000"/>
              <a:ext cx="295560" cy="524520"/>
            </a:xfrm>
            <a:custGeom>
              <a:avLst/>
              <a:gdLst>
                <a:gd name="textAreaLeft" fmla="*/ 0 w 295560"/>
                <a:gd name="textAreaRight" fmla="*/ 296280 w 295560"/>
                <a:gd name="textAreaTop" fmla="*/ 360 h 524520"/>
                <a:gd name="textAreaBottom" fmla="*/ 525600 h 524520"/>
              </a:gdLst>
              <a:ahLst/>
              <a:rect l="textAreaLeft" t="textAreaTop" r="textAreaRight" b="textAreaBottom"/>
              <a:pathLst>
                <a:path w="2810" h="4981">
                  <a:moveTo>
                    <a:pt x="449" y="1"/>
                  </a:moveTo>
                  <a:cubicBezTo>
                    <a:pt x="182" y="1"/>
                    <a:pt x="0" y="75"/>
                    <a:pt x="0" y="75"/>
                  </a:cubicBezTo>
                  <a:lnTo>
                    <a:pt x="953" y="4980"/>
                  </a:lnTo>
                  <a:cubicBezTo>
                    <a:pt x="953" y="4980"/>
                    <a:pt x="2810" y="2206"/>
                    <a:pt x="1715" y="706"/>
                  </a:cubicBezTo>
                  <a:cubicBezTo>
                    <a:pt x="1290" y="126"/>
                    <a:pt x="797" y="1"/>
                    <a:pt x="449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0" name="Google Shape;589;p28"/>
            <p:cNvSpPr/>
            <p:nvPr/>
          </p:nvSpPr>
          <p:spPr>
            <a:xfrm flipV="1" rot="10800000">
              <a:off x="1614240" y="815760"/>
              <a:ext cx="664560" cy="657360"/>
            </a:xfrm>
            <a:custGeom>
              <a:avLst/>
              <a:gdLst>
                <a:gd name="textAreaLeft" fmla="*/ 0 w 664560"/>
                <a:gd name="textAreaRight" fmla="*/ 665280 w 664560"/>
                <a:gd name="textAreaTop" fmla="*/ -360 h 657360"/>
                <a:gd name="textAreaBottom" fmla="*/ 657720 h 657360"/>
              </a:gdLst>
              <a:ahLst/>
              <a:rect l="textAreaLeft" t="textAreaTop" r="textAreaRight" b="textAreaBottom"/>
              <a:pathLst>
                <a:path w="6311" h="6241">
                  <a:moveTo>
                    <a:pt x="3162" y="1"/>
                  </a:moveTo>
                  <a:cubicBezTo>
                    <a:pt x="3140" y="1"/>
                    <a:pt x="3118" y="1"/>
                    <a:pt x="3096" y="1"/>
                  </a:cubicBezTo>
                  <a:cubicBezTo>
                    <a:pt x="1370" y="25"/>
                    <a:pt x="1" y="1454"/>
                    <a:pt x="24" y="3180"/>
                  </a:cubicBezTo>
                  <a:cubicBezTo>
                    <a:pt x="60" y="4885"/>
                    <a:pt x="1453" y="6241"/>
                    <a:pt x="3149" y="6241"/>
                  </a:cubicBezTo>
                  <a:cubicBezTo>
                    <a:pt x="3171" y="6241"/>
                    <a:pt x="3193" y="6241"/>
                    <a:pt x="3215" y="6240"/>
                  </a:cubicBezTo>
                  <a:cubicBezTo>
                    <a:pt x="4930" y="6216"/>
                    <a:pt x="6311" y="4788"/>
                    <a:pt x="6275" y="3061"/>
                  </a:cubicBezTo>
                  <a:cubicBezTo>
                    <a:pt x="6252" y="1357"/>
                    <a:pt x="4859" y="1"/>
                    <a:pt x="3162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1" name="Google Shape;590;p28"/>
            <p:cNvSpPr/>
            <p:nvPr/>
          </p:nvSpPr>
          <p:spPr>
            <a:xfrm flipV="1" rot="10800000">
              <a:off x="1740960" y="1543680"/>
              <a:ext cx="312120" cy="420120"/>
            </a:xfrm>
            <a:custGeom>
              <a:avLst/>
              <a:gdLst>
                <a:gd name="textAreaLeft" fmla="*/ 0 w 312120"/>
                <a:gd name="textAreaRight" fmla="*/ 312840 w 312120"/>
                <a:gd name="textAreaTop" fmla="*/ 360 h 420120"/>
                <a:gd name="textAreaBottom" fmla="*/ 421200 h 420120"/>
              </a:gdLst>
              <a:ahLst/>
              <a:rect l="textAreaLeft" t="textAreaTop" r="textAreaRight" b="textAreaBottom"/>
              <a:pathLst>
                <a:path w="2966" h="3990">
                  <a:moveTo>
                    <a:pt x="2489" y="1"/>
                  </a:moveTo>
                  <a:lnTo>
                    <a:pt x="2060" y="560"/>
                  </a:lnTo>
                  <a:cubicBezTo>
                    <a:pt x="2039" y="560"/>
                    <a:pt x="1645" y="841"/>
                    <a:pt x="1185" y="841"/>
                  </a:cubicBezTo>
                  <a:cubicBezTo>
                    <a:pt x="1144" y="841"/>
                    <a:pt x="1102" y="839"/>
                    <a:pt x="1060" y="834"/>
                  </a:cubicBezTo>
                  <a:cubicBezTo>
                    <a:pt x="548" y="775"/>
                    <a:pt x="84" y="251"/>
                    <a:pt x="84" y="251"/>
                  </a:cubicBezTo>
                  <a:lnTo>
                    <a:pt x="1" y="3989"/>
                  </a:lnTo>
                  <a:lnTo>
                    <a:pt x="2965" y="3823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2" name="Google Shape;591;p28"/>
            <p:cNvSpPr/>
            <p:nvPr/>
          </p:nvSpPr>
          <p:spPr>
            <a:xfrm flipV="1" rot="10800000">
              <a:off x="1802520" y="1570320"/>
              <a:ext cx="245520" cy="200160"/>
            </a:xfrm>
            <a:custGeom>
              <a:avLst/>
              <a:gdLst>
                <a:gd name="textAreaLeft" fmla="*/ 0 w 245520"/>
                <a:gd name="textAreaRight" fmla="*/ 246240 w 245520"/>
                <a:gd name="textAreaTop" fmla="*/ -360 h 200160"/>
                <a:gd name="textAreaBottom" fmla="*/ 200520 h 200160"/>
              </a:gdLst>
              <a:ahLst/>
              <a:rect l="textAreaLeft" t="textAreaTop" r="textAreaRight" b="textAreaBottom"/>
              <a:pathLst>
                <a:path w="2334" h="1906">
                  <a:moveTo>
                    <a:pt x="36" y="1"/>
                  </a:moveTo>
                  <a:lnTo>
                    <a:pt x="0" y="1906"/>
                  </a:lnTo>
                  <a:lnTo>
                    <a:pt x="0" y="1906"/>
                  </a:lnTo>
                  <a:lnTo>
                    <a:pt x="2334" y="39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3" name="Google Shape;592;p28"/>
            <p:cNvSpPr/>
            <p:nvPr/>
          </p:nvSpPr>
          <p:spPr>
            <a:xfrm flipV="1" rot="10800000">
              <a:off x="1645200" y="842400"/>
              <a:ext cx="638640" cy="806400"/>
            </a:xfrm>
            <a:custGeom>
              <a:avLst/>
              <a:gdLst>
                <a:gd name="textAreaLeft" fmla="*/ 0 w 638640"/>
                <a:gd name="textAreaRight" fmla="*/ 639360 w 638640"/>
                <a:gd name="textAreaTop" fmla="*/ -360 h 806400"/>
                <a:gd name="textAreaBottom" fmla="*/ 806760 h 806400"/>
              </a:gdLst>
              <a:ahLst/>
              <a:rect l="textAreaLeft" t="textAreaTop" r="textAreaRight" b="textAreaBottom"/>
              <a:pathLst>
                <a:path w="6064" h="7653">
                  <a:moveTo>
                    <a:pt x="3380" y="0"/>
                  </a:moveTo>
                  <a:cubicBezTo>
                    <a:pt x="3307" y="0"/>
                    <a:pt x="3233" y="3"/>
                    <a:pt x="3156" y="7"/>
                  </a:cubicBezTo>
                  <a:cubicBezTo>
                    <a:pt x="1" y="210"/>
                    <a:pt x="477" y="3150"/>
                    <a:pt x="477" y="3150"/>
                  </a:cubicBezTo>
                  <a:cubicBezTo>
                    <a:pt x="560" y="4270"/>
                    <a:pt x="763" y="5222"/>
                    <a:pt x="977" y="5901"/>
                  </a:cubicBezTo>
                  <a:cubicBezTo>
                    <a:pt x="1168" y="6556"/>
                    <a:pt x="1644" y="7008"/>
                    <a:pt x="2275" y="7353"/>
                  </a:cubicBezTo>
                  <a:lnTo>
                    <a:pt x="2394" y="7413"/>
                  </a:lnTo>
                  <a:cubicBezTo>
                    <a:pt x="2705" y="7574"/>
                    <a:pt x="3047" y="7652"/>
                    <a:pt x="3388" y="7652"/>
                  </a:cubicBezTo>
                  <a:cubicBezTo>
                    <a:pt x="3805" y="7652"/>
                    <a:pt x="4219" y="7535"/>
                    <a:pt x="4573" y="7306"/>
                  </a:cubicBezTo>
                  <a:cubicBezTo>
                    <a:pt x="5228" y="6877"/>
                    <a:pt x="5656" y="6329"/>
                    <a:pt x="5764" y="5603"/>
                  </a:cubicBezTo>
                  <a:cubicBezTo>
                    <a:pt x="5942" y="4282"/>
                    <a:pt x="5894" y="3139"/>
                    <a:pt x="5894" y="3139"/>
                  </a:cubicBezTo>
                  <a:cubicBezTo>
                    <a:pt x="5894" y="3139"/>
                    <a:pt x="6064" y="0"/>
                    <a:pt x="3380" y="0"/>
                  </a:cubicBezTo>
                  <a:close/>
                </a:path>
              </a:pathLst>
            </a:custGeom>
            <a:solidFill>
              <a:srgbClr val="e6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4" name="Google Shape;593;p28"/>
            <p:cNvSpPr/>
            <p:nvPr/>
          </p:nvSpPr>
          <p:spPr>
            <a:xfrm flipV="1" rot="10800000">
              <a:off x="1783440" y="1234080"/>
              <a:ext cx="49680" cy="50760"/>
            </a:xfrm>
            <a:custGeom>
              <a:avLst/>
              <a:gdLst>
                <a:gd name="textAreaLeft" fmla="*/ 0 w 49680"/>
                <a:gd name="textAreaRight" fmla="*/ 50400 w 49680"/>
                <a:gd name="textAreaTop" fmla="*/ 360 h 50760"/>
                <a:gd name="textAreaBottom" fmla="*/ 51840 h 50760"/>
              </a:gdLst>
              <a:ahLst/>
              <a:rect l="textAreaLeft" t="textAreaTop" r="textAreaRight" b="textAreaBottom"/>
              <a:pathLst>
                <a:path w="477" h="489">
                  <a:moveTo>
                    <a:pt x="226" y="0"/>
                  </a:moveTo>
                  <a:cubicBezTo>
                    <a:pt x="84" y="24"/>
                    <a:pt x="0" y="131"/>
                    <a:pt x="0" y="262"/>
                  </a:cubicBezTo>
                  <a:cubicBezTo>
                    <a:pt x="12" y="393"/>
                    <a:pt x="119" y="488"/>
                    <a:pt x="250" y="488"/>
                  </a:cubicBezTo>
                  <a:cubicBezTo>
                    <a:pt x="393" y="464"/>
                    <a:pt x="476" y="369"/>
                    <a:pt x="476" y="226"/>
                  </a:cubicBezTo>
                  <a:cubicBezTo>
                    <a:pt x="465" y="95"/>
                    <a:pt x="357" y="0"/>
                    <a:pt x="226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560" bIns="25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5" name="Google Shape;594;p28"/>
            <p:cNvSpPr/>
            <p:nvPr/>
          </p:nvSpPr>
          <p:spPr>
            <a:xfrm flipV="1" rot="10800000">
              <a:off x="2027160" y="1250280"/>
              <a:ext cx="50760" cy="49680"/>
            </a:xfrm>
            <a:custGeom>
              <a:avLst/>
              <a:gdLst>
                <a:gd name="textAreaLeft" fmla="*/ 0 w 50760"/>
                <a:gd name="textAreaRight" fmla="*/ 51480 w 50760"/>
                <a:gd name="textAreaTop" fmla="*/ -360 h 49680"/>
                <a:gd name="textAreaBottom" fmla="*/ 50040 h 49680"/>
              </a:gdLst>
              <a:ahLst/>
              <a:rect l="textAreaLeft" t="textAreaTop" r="textAreaRight" b="textAreaBottom"/>
              <a:pathLst>
                <a:path w="489" h="478">
                  <a:moveTo>
                    <a:pt x="239" y="1"/>
                  </a:moveTo>
                  <a:cubicBezTo>
                    <a:pt x="108" y="13"/>
                    <a:pt x="1" y="132"/>
                    <a:pt x="12" y="251"/>
                  </a:cubicBezTo>
                  <a:cubicBezTo>
                    <a:pt x="36" y="382"/>
                    <a:pt x="131" y="477"/>
                    <a:pt x="274" y="477"/>
                  </a:cubicBezTo>
                  <a:cubicBezTo>
                    <a:pt x="405" y="465"/>
                    <a:pt x="489" y="358"/>
                    <a:pt x="489" y="227"/>
                  </a:cubicBezTo>
                  <a:cubicBezTo>
                    <a:pt x="477" y="84"/>
                    <a:pt x="370" y="1"/>
                    <a:pt x="239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0" bIns="25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6" name="Google Shape;595;p28"/>
            <p:cNvSpPr/>
            <p:nvPr/>
          </p:nvSpPr>
          <p:spPr>
            <a:xfrm flipV="1" rot="10800000">
              <a:off x="1904400" y="1301400"/>
              <a:ext cx="43200" cy="74880"/>
            </a:xfrm>
            <a:custGeom>
              <a:avLst/>
              <a:gdLst>
                <a:gd name="textAreaLeft" fmla="*/ 0 w 43200"/>
                <a:gd name="textAreaRight" fmla="*/ 43920 w 43200"/>
                <a:gd name="textAreaTop" fmla="*/ -360 h 74880"/>
                <a:gd name="textAreaBottom" fmla="*/ 75240 h 74880"/>
              </a:gdLst>
              <a:ahLst/>
              <a:rect l="textAreaLeft" t="textAreaTop" r="textAreaRight" b="textAreaBottom"/>
              <a:pathLst>
                <a:path w="418" h="716">
                  <a:moveTo>
                    <a:pt x="298" y="1"/>
                  </a:moveTo>
                  <a:cubicBezTo>
                    <a:pt x="287" y="1"/>
                    <a:pt x="263" y="37"/>
                    <a:pt x="263" y="49"/>
                  </a:cubicBezTo>
                  <a:lnTo>
                    <a:pt x="322" y="632"/>
                  </a:lnTo>
                  <a:lnTo>
                    <a:pt x="25" y="644"/>
                  </a:lnTo>
                  <a:cubicBezTo>
                    <a:pt x="13" y="656"/>
                    <a:pt x="1" y="668"/>
                    <a:pt x="1" y="692"/>
                  </a:cubicBezTo>
                  <a:cubicBezTo>
                    <a:pt x="1" y="703"/>
                    <a:pt x="13" y="715"/>
                    <a:pt x="25" y="715"/>
                  </a:cubicBezTo>
                  <a:lnTo>
                    <a:pt x="370" y="692"/>
                  </a:lnTo>
                  <a:cubicBezTo>
                    <a:pt x="382" y="692"/>
                    <a:pt x="406" y="680"/>
                    <a:pt x="406" y="680"/>
                  </a:cubicBezTo>
                  <a:cubicBezTo>
                    <a:pt x="417" y="656"/>
                    <a:pt x="417" y="656"/>
                    <a:pt x="417" y="644"/>
                  </a:cubicBezTo>
                  <a:lnTo>
                    <a:pt x="346" y="37"/>
                  </a:lnTo>
                  <a:cubicBezTo>
                    <a:pt x="346" y="25"/>
                    <a:pt x="310" y="1"/>
                    <a:pt x="298" y="1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800" bIns="37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7" name="Google Shape;596;p28"/>
            <p:cNvSpPr/>
            <p:nvPr/>
          </p:nvSpPr>
          <p:spPr>
            <a:xfrm flipV="1" rot="10800000">
              <a:off x="1995840" y="1072800"/>
              <a:ext cx="161280" cy="68400"/>
            </a:xfrm>
            <a:custGeom>
              <a:avLst/>
              <a:gdLst>
                <a:gd name="textAreaLeft" fmla="*/ 0 w 161280"/>
                <a:gd name="textAreaRight" fmla="*/ 162000 w 161280"/>
                <a:gd name="textAreaTop" fmla="*/ -360 h 68400"/>
                <a:gd name="textAreaBottom" fmla="*/ 68760 h 68400"/>
              </a:gdLst>
              <a:ahLst/>
              <a:rect l="textAreaLeft" t="textAreaTop" r="textAreaRight" b="textAreaBottom"/>
              <a:pathLst>
                <a:path w="1537" h="656">
                  <a:moveTo>
                    <a:pt x="1011" y="0"/>
                  </a:moveTo>
                  <a:cubicBezTo>
                    <a:pt x="981" y="0"/>
                    <a:pt x="950" y="1"/>
                    <a:pt x="917" y="4"/>
                  </a:cubicBezTo>
                  <a:cubicBezTo>
                    <a:pt x="536" y="28"/>
                    <a:pt x="167" y="278"/>
                    <a:pt x="60" y="385"/>
                  </a:cubicBezTo>
                  <a:cubicBezTo>
                    <a:pt x="0" y="445"/>
                    <a:pt x="0" y="504"/>
                    <a:pt x="48" y="564"/>
                  </a:cubicBezTo>
                  <a:cubicBezTo>
                    <a:pt x="84" y="627"/>
                    <a:pt x="161" y="656"/>
                    <a:pt x="233" y="656"/>
                  </a:cubicBezTo>
                  <a:cubicBezTo>
                    <a:pt x="256" y="656"/>
                    <a:pt x="278" y="653"/>
                    <a:pt x="298" y="647"/>
                  </a:cubicBezTo>
                  <a:cubicBezTo>
                    <a:pt x="477" y="599"/>
                    <a:pt x="834" y="504"/>
                    <a:pt x="1132" y="480"/>
                  </a:cubicBezTo>
                  <a:cubicBezTo>
                    <a:pt x="1536" y="445"/>
                    <a:pt x="1453" y="195"/>
                    <a:pt x="1453" y="195"/>
                  </a:cubicBezTo>
                  <a:cubicBezTo>
                    <a:pt x="1453" y="195"/>
                    <a:pt x="1381" y="0"/>
                    <a:pt x="1011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560" bIns="34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8" name="Google Shape;597;p28"/>
            <p:cNvSpPr/>
            <p:nvPr/>
          </p:nvSpPr>
          <p:spPr>
            <a:xfrm flipV="1" rot="10800000">
              <a:off x="1723320" y="1058040"/>
              <a:ext cx="159840" cy="59760"/>
            </a:xfrm>
            <a:custGeom>
              <a:avLst/>
              <a:gdLst>
                <a:gd name="textAreaLeft" fmla="*/ 0 w 159840"/>
                <a:gd name="textAreaRight" fmla="*/ 160560 w 159840"/>
                <a:gd name="textAreaTop" fmla="*/ -360 h 59760"/>
                <a:gd name="textAreaBottom" fmla="*/ 60120 h 59760"/>
              </a:gdLst>
              <a:ahLst/>
              <a:rect l="textAreaLeft" t="textAreaTop" r="textAreaRight" b="textAreaBottom"/>
              <a:pathLst>
                <a:path w="1522" h="575">
                  <a:moveTo>
                    <a:pt x="588" y="1"/>
                  </a:moveTo>
                  <a:cubicBezTo>
                    <a:pt x="578" y="1"/>
                    <a:pt x="568" y="1"/>
                    <a:pt x="558" y="1"/>
                  </a:cubicBezTo>
                  <a:cubicBezTo>
                    <a:pt x="105" y="37"/>
                    <a:pt x="58" y="275"/>
                    <a:pt x="58" y="275"/>
                  </a:cubicBezTo>
                  <a:cubicBezTo>
                    <a:pt x="58" y="275"/>
                    <a:pt x="1" y="514"/>
                    <a:pt x="375" y="514"/>
                  </a:cubicBezTo>
                  <a:cubicBezTo>
                    <a:pt x="384" y="514"/>
                    <a:pt x="393" y="513"/>
                    <a:pt x="403" y="513"/>
                  </a:cubicBezTo>
                  <a:cubicBezTo>
                    <a:pt x="430" y="512"/>
                    <a:pt x="457" y="512"/>
                    <a:pt x="485" y="512"/>
                  </a:cubicBezTo>
                  <a:cubicBezTo>
                    <a:pt x="765" y="512"/>
                    <a:pt x="1086" y="562"/>
                    <a:pt x="1248" y="573"/>
                  </a:cubicBezTo>
                  <a:cubicBezTo>
                    <a:pt x="1259" y="574"/>
                    <a:pt x="1270" y="574"/>
                    <a:pt x="1281" y="574"/>
                  </a:cubicBezTo>
                  <a:cubicBezTo>
                    <a:pt x="1377" y="574"/>
                    <a:pt x="1465" y="530"/>
                    <a:pt x="1486" y="466"/>
                  </a:cubicBezTo>
                  <a:cubicBezTo>
                    <a:pt x="1522" y="406"/>
                    <a:pt x="1498" y="335"/>
                    <a:pt x="1462" y="287"/>
                  </a:cubicBezTo>
                  <a:cubicBezTo>
                    <a:pt x="1347" y="206"/>
                    <a:pt x="960" y="1"/>
                    <a:pt x="588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9" name="Google Shape;598;p28"/>
            <p:cNvSpPr/>
            <p:nvPr/>
          </p:nvSpPr>
          <p:spPr>
            <a:xfrm flipV="1" rot="10800000">
              <a:off x="1838880" y="1424880"/>
              <a:ext cx="127440" cy="38160"/>
            </a:xfrm>
            <a:custGeom>
              <a:avLst/>
              <a:gdLst>
                <a:gd name="textAreaLeft" fmla="*/ 0 w 127440"/>
                <a:gd name="textAreaRight" fmla="*/ 128160 w 127440"/>
                <a:gd name="textAreaTop" fmla="*/ -360 h 38160"/>
                <a:gd name="textAreaBottom" fmla="*/ 38520 h 38160"/>
              </a:gdLst>
              <a:ahLst/>
              <a:rect l="textAreaLeft" t="textAreaTop" r="textAreaRight" b="textAreaBottom"/>
              <a:pathLst>
                <a:path w="1215" h="370">
                  <a:moveTo>
                    <a:pt x="1203" y="1"/>
                  </a:moveTo>
                  <a:cubicBezTo>
                    <a:pt x="1191" y="1"/>
                    <a:pt x="1179" y="1"/>
                    <a:pt x="1155" y="13"/>
                  </a:cubicBezTo>
                  <a:cubicBezTo>
                    <a:pt x="1145" y="22"/>
                    <a:pt x="944" y="296"/>
                    <a:pt x="432" y="296"/>
                  </a:cubicBezTo>
                  <a:cubicBezTo>
                    <a:pt x="319" y="296"/>
                    <a:pt x="192" y="283"/>
                    <a:pt x="48" y="251"/>
                  </a:cubicBezTo>
                  <a:cubicBezTo>
                    <a:pt x="24" y="251"/>
                    <a:pt x="0" y="263"/>
                    <a:pt x="0" y="287"/>
                  </a:cubicBezTo>
                  <a:cubicBezTo>
                    <a:pt x="0" y="298"/>
                    <a:pt x="12" y="322"/>
                    <a:pt x="24" y="322"/>
                  </a:cubicBezTo>
                  <a:cubicBezTo>
                    <a:pt x="191" y="358"/>
                    <a:pt x="322" y="370"/>
                    <a:pt x="441" y="370"/>
                  </a:cubicBezTo>
                  <a:cubicBezTo>
                    <a:pt x="1000" y="370"/>
                    <a:pt x="1215" y="72"/>
                    <a:pt x="1215" y="37"/>
                  </a:cubicBezTo>
                  <a:cubicBezTo>
                    <a:pt x="1215" y="25"/>
                    <a:pt x="1215" y="13"/>
                    <a:pt x="1203" y="1"/>
                  </a:cubicBezTo>
                  <a:close/>
                </a:path>
              </a:pathLst>
            </a:custGeom>
            <a:solidFill>
              <a:srgbClr val="1d00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440" bIns="19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0" name="Google Shape;599;p28"/>
            <p:cNvSpPr/>
            <p:nvPr/>
          </p:nvSpPr>
          <p:spPr>
            <a:xfrm flipV="1" rot="10800000">
              <a:off x="1652760" y="1138320"/>
              <a:ext cx="260640" cy="254520"/>
            </a:xfrm>
            <a:custGeom>
              <a:avLst/>
              <a:gdLst>
                <a:gd name="textAreaLeft" fmla="*/ 0 w 260640"/>
                <a:gd name="textAreaRight" fmla="*/ 261360 w 260640"/>
                <a:gd name="textAreaTop" fmla="*/ 360 h 254520"/>
                <a:gd name="textAreaBottom" fmla="*/ 255600 h 254520"/>
              </a:gdLst>
              <a:ahLst/>
              <a:rect l="textAreaLeft" t="textAreaTop" r="textAreaRight" b="textAreaBottom"/>
              <a:pathLst>
                <a:path w="2477" h="2421">
                  <a:moveTo>
                    <a:pt x="1250" y="110"/>
                  </a:moveTo>
                  <a:cubicBezTo>
                    <a:pt x="1822" y="110"/>
                    <a:pt x="2310" y="551"/>
                    <a:pt x="2322" y="1134"/>
                  </a:cubicBezTo>
                  <a:cubicBezTo>
                    <a:pt x="2346" y="1420"/>
                    <a:pt x="2251" y="1706"/>
                    <a:pt x="2060" y="1920"/>
                  </a:cubicBezTo>
                  <a:cubicBezTo>
                    <a:pt x="1870" y="2146"/>
                    <a:pt x="1608" y="2277"/>
                    <a:pt x="1310" y="2301"/>
                  </a:cubicBezTo>
                  <a:cubicBezTo>
                    <a:pt x="1295" y="2302"/>
                    <a:pt x="1281" y="2302"/>
                    <a:pt x="1266" y="2302"/>
                  </a:cubicBezTo>
                  <a:cubicBezTo>
                    <a:pt x="690" y="2302"/>
                    <a:pt x="201" y="1846"/>
                    <a:pt x="155" y="1265"/>
                  </a:cubicBezTo>
                  <a:cubicBezTo>
                    <a:pt x="119" y="658"/>
                    <a:pt x="584" y="158"/>
                    <a:pt x="1179" y="110"/>
                  </a:cubicBezTo>
                  <a:close/>
                  <a:moveTo>
                    <a:pt x="1265" y="0"/>
                  </a:moveTo>
                  <a:cubicBezTo>
                    <a:pt x="1236" y="0"/>
                    <a:pt x="1208" y="1"/>
                    <a:pt x="1179" y="3"/>
                  </a:cubicBezTo>
                  <a:cubicBezTo>
                    <a:pt x="512" y="39"/>
                    <a:pt x="0" y="610"/>
                    <a:pt x="48" y="1289"/>
                  </a:cubicBezTo>
                  <a:cubicBezTo>
                    <a:pt x="84" y="1932"/>
                    <a:pt x="619" y="2420"/>
                    <a:pt x="1250" y="2420"/>
                  </a:cubicBezTo>
                  <a:lnTo>
                    <a:pt x="1334" y="2420"/>
                  </a:lnTo>
                  <a:cubicBezTo>
                    <a:pt x="1655" y="2396"/>
                    <a:pt x="1953" y="2253"/>
                    <a:pt x="2167" y="2015"/>
                  </a:cubicBezTo>
                  <a:cubicBezTo>
                    <a:pt x="2370" y="1777"/>
                    <a:pt x="2477" y="1468"/>
                    <a:pt x="2465" y="1134"/>
                  </a:cubicBezTo>
                  <a:cubicBezTo>
                    <a:pt x="2431" y="496"/>
                    <a:pt x="1895" y="0"/>
                    <a:pt x="126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1" name="Google Shape;600;p28"/>
            <p:cNvSpPr/>
            <p:nvPr/>
          </p:nvSpPr>
          <p:spPr>
            <a:xfrm flipV="1" rot="10800000">
              <a:off x="1955880" y="1157040"/>
              <a:ext cx="256680" cy="254520"/>
            </a:xfrm>
            <a:custGeom>
              <a:avLst/>
              <a:gdLst>
                <a:gd name="textAreaLeft" fmla="*/ 0 w 256680"/>
                <a:gd name="textAreaRight" fmla="*/ 257400 w 256680"/>
                <a:gd name="textAreaTop" fmla="*/ 360 h 254520"/>
                <a:gd name="textAreaBottom" fmla="*/ 255600 h 254520"/>
              </a:gdLst>
              <a:ahLst/>
              <a:rect l="textAreaLeft" t="textAreaTop" r="textAreaRight" b="textAreaBottom"/>
              <a:pathLst>
                <a:path w="2442" h="2419">
                  <a:moveTo>
                    <a:pt x="1215" y="109"/>
                  </a:moveTo>
                  <a:cubicBezTo>
                    <a:pt x="1489" y="109"/>
                    <a:pt x="1739" y="216"/>
                    <a:pt x="1929" y="395"/>
                  </a:cubicBezTo>
                  <a:cubicBezTo>
                    <a:pt x="2156" y="585"/>
                    <a:pt x="2287" y="835"/>
                    <a:pt x="2298" y="1133"/>
                  </a:cubicBezTo>
                  <a:cubicBezTo>
                    <a:pt x="2322" y="1419"/>
                    <a:pt x="2227" y="1704"/>
                    <a:pt x="2037" y="1919"/>
                  </a:cubicBezTo>
                  <a:cubicBezTo>
                    <a:pt x="1846" y="2145"/>
                    <a:pt x="1584" y="2276"/>
                    <a:pt x="1286" y="2300"/>
                  </a:cubicBezTo>
                  <a:cubicBezTo>
                    <a:pt x="1271" y="2300"/>
                    <a:pt x="1257" y="2301"/>
                    <a:pt x="1242" y="2301"/>
                  </a:cubicBezTo>
                  <a:cubicBezTo>
                    <a:pt x="655" y="2301"/>
                    <a:pt x="178" y="1844"/>
                    <a:pt x="132" y="1264"/>
                  </a:cubicBezTo>
                  <a:cubicBezTo>
                    <a:pt x="120" y="990"/>
                    <a:pt x="203" y="704"/>
                    <a:pt x="393" y="478"/>
                  </a:cubicBezTo>
                  <a:cubicBezTo>
                    <a:pt x="596" y="264"/>
                    <a:pt x="846" y="121"/>
                    <a:pt x="1144" y="109"/>
                  </a:cubicBezTo>
                  <a:close/>
                  <a:moveTo>
                    <a:pt x="1192" y="1"/>
                  </a:moveTo>
                  <a:cubicBezTo>
                    <a:pt x="1176" y="1"/>
                    <a:pt x="1160" y="1"/>
                    <a:pt x="1144" y="2"/>
                  </a:cubicBezTo>
                  <a:cubicBezTo>
                    <a:pt x="810" y="26"/>
                    <a:pt x="513" y="168"/>
                    <a:pt x="310" y="407"/>
                  </a:cubicBezTo>
                  <a:cubicBezTo>
                    <a:pt x="96" y="645"/>
                    <a:pt x="1" y="954"/>
                    <a:pt x="12" y="1288"/>
                  </a:cubicBezTo>
                  <a:cubicBezTo>
                    <a:pt x="36" y="1931"/>
                    <a:pt x="572" y="2419"/>
                    <a:pt x="1215" y="2419"/>
                  </a:cubicBezTo>
                  <a:lnTo>
                    <a:pt x="1286" y="2419"/>
                  </a:lnTo>
                  <a:cubicBezTo>
                    <a:pt x="1620" y="2407"/>
                    <a:pt x="1917" y="2252"/>
                    <a:pt x="2120" y="2014"/>
                  </a:cubicBezTo>
                  <a:cubicBezTo>
                    <a:pt x="2334" y="1776"/>
                    <a:pt x="2441" y="1466"/>
                    <a:pt x="2418" y="1133"/>
                  </a:cubicBezTo>
                  <a:cubicBezTo>
                    <a:pt x="2406" y="811"/>
                    <a:pt x="2263" y="514"/>
                    <a:pt x="2025" y="299"/>
                  </a:cubicBezTo>
                  <a:cubicBezTo>
                    <a:pt x="1798" y="107"/>
                    <a:pt x="1497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2" name="Google Shape;601;p28"/>
            <p:cNvSpPr/>
            <p:nvPr/>
          </p:nvSpPr>
          <p:spPr>
            <a:xfrm flipV="1" rot="10800000">
              <a:off x="1902960" y="1265040"/>
              <a:ext cx="60840" cy="15840"/>
            </a:xfrm>
            <a:custGeom>
              <a:avLst/>
              <a:gdLst>
                <a:gd name="textAreaLeft" fmla="*/ 0 w 60840"/>
                <a:gd name="textAreaRight" fmla="*/ 61560 w 60840"/>
                <a:gd name="textAreaTop" fmla="*/ -36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585" h="156">
                  <a:moveTo>
                    <a:pt x="584" y="1"/>
                  </a:moveTo>
                  <a:lnTo>
                    <a:pt x="1" y="36"/>
                  </a:lnTo>
                  <a:lnTo>
                    <a:pt x="13" y="155"/>
                  </a:lnTo>
                  <a:lnTo>
                    <a:pt x="584" y="12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3" name="Google Shape;602;p28"/>
            <p:cNvSpPr/>
            <p:nvPr/>
          </p:nvSpPr>
          <p:spPr>
            <a:xfrm flipV="1" rot="10800000">
              <a:off x="1735920" y="814680"/>
              <a:ext cx="514080" cy="289440"/>
            </a:xfrm>
            <a:custGeom>
              <a:avLst/>
              <a:gdLst>
                <a:gd name="textAreaLeft" fmla="*/ 0 w 514080"/>
                <a:gd name="textAreaRight" fmla="*/ 514800 w 514080"/>
                <a:gd name="textAreaTop" fmla="*/ -360 h 289440"/>
                <a:gd name="textAreaBottom" fmla="*/ 289800 h 289440"/>
              </a:gdLst>
              <a:ahLst/>
              <a:rect l="textAreaLeft" t="textAreaTop" r="textAreaRight" b="textAreaBottom"/>
              <a:pathLst>
                <a:path w="4882" h="2752">
                  <a:moveTo>
                    <a:pt x="3015" y="1"/>
                  </a:moveTo>
                  <a:cubicBezTo>
                    <a:pt x="359" y="1"/>
                    <a:pt x="0" y="2718"/>
                    <a:pt x="0" y="2739"/>
                  </a:cubicBezTo>
                  <a:cubicBezTo>
                    <a:pt x="153" y="2748"/>
                    <a:pt x="298" y="2752"/>
                    <a:pt x="435" y="2752"/>
                  </a:cubicBezTo>
                  <a:cubicBezTo>
                    <a:pt x="2674" y="2752"/>
                    <a:pt x="2917" y="1632"/>
                    <a:pt x="2917" y="1632"/>
                  </a:cubicBezTo>
                  <a:cubicBezTo>
                    <a:pt x="3060" y="1989"/>
                    <a:pt x="2953" y="2358"/>
                    <a:pt x="2953" y="2358"/>
                  </a:cubicBezTo>
                  <a:cubicBezTo>
                    <a:pt x="4882" y="1810"/>
                    <a:pt x="4537" y="250"/>
                    <a:pt x="4537" y="250"/>
                  </a:cubicBezTo>
                  <a:cubicBezTo>
                    <a:pt x="3960" y="76"/>
                    <a:pt x="3456" y="1"/>
                    <a:pt x="3015" y="1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4" name="Google Shape;603;p28"/>
            <p:cNvSpPr/>
            <p:nvPr/>
          </p:nvSpPr>
          <p:spPr>
            <a:xfrm flipV="1" rot="10800000">
              <a:off x="1648080" y="884880"/>
              <a:ext cx="129960" cy="216360"/>
            </a:xfrm>
            <a:custGeom>
              <a:avLst/>
              <a:gdLst>
                <a:gd name="textAreaLeft" fmla="*/ 0 w 129960"/>
                <a:gd name="textAreaRight" fmla="*/ 130680 w 129960"/>
                <a:gd name="textAreaTop" fmla="*/ 360 h 216360"/>
                <a:gd name="textAreaBottom" fmla="*/ 217440 h 216360"/>
              </a:gdLst>
              <a:ahLst/>
              <a:rect l="textAreaLeft" t="textAreaTop" r="textAreaRight" b="textAreaBottom"/>
              <a:pathLst>
                <a:path w="1239" h="2060">
                  <a:moveTo>
                    <a:pt x="0" y="0"/>
                  </a:moveTo>
                  <a:cubicBezTo>
                    <a:pt x="0" y="0"/>
                    <a:pt x="203" y="1465"/>
                    <a:pt x="1238" y="2060"/>
                  </a:cubicBezTo>
                  <a:cubicBezTo>
                    <a:pt x="1238" y="2060"/>
                    <a:pt x="1179" y="60"/>
                    <a:pt x="0" y="0"/>
                  </a:cubicBezTo>
                  <a:close/>
                </a:path>
              </a:pathLst>
            </a:custGeom>
            <a:solidFill>
              <a:srgbClr val="1e0a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45" name="Google Shape;604;p28"/>
          <p:cNvSpPr/>
          <p:nvPr/>
        </p:nvSpPr>
        <p:spPr>
          <a:xfrm>
            <a:off x="4415040" y="352080"/>
            <a:ext cx="3387240" cy="35712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Google Shape;605;p28">
            <a:hlinkClick r:id="rId1"/>
          </p:cNvPr>
          <p:cNvSpPr/>
          <p:nvPr/>
        </p:nvSpPr>
        <p:spPr>
          <a:xfrm>
            <a:off x="7905240" y="352080"/>
            <a:ext cx="357120" cy="357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  <a:effectLst>
            <a:outerShdw algn="bl" blurRad="214200" dir="5400000" dist="57240" rotWithShape="0">
              <a:schemeClr val="dk2">
                <a:alpha val="12941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title"/>
          </p:nvPr>
        </p:nvSpPr>
        <p:spPr>
          <a:xfrm>
            <a:off x="4277520" y="330840"/>
            <a:ext cx="444384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2"/>
                </a:solidFill>
                <a:latin typeface="Krona One"/>
                <a:ea typeface="Krona One"/>
              </a:rPr>
              <a:t>Initial Proposition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Google Shape;607;p28">
            <a:hlinkClick r:id="rId2"/>
          </p:cNvPr>
          <p:cNvSpPr/>
          <p:nvPr/>
        </p:nvSpPr>
        <p:spPr>
          <a:xfrm>
            <a:off x="7993080" y="441360"/>
            <a:ext cx="181800" cy="178560"/>
          </a:xfrm>
          <a:custGeom>
            <a:avLst/>
            <a:gdLst>
              <a:gd name="textAreaLeft" fmla="*/ 0 w 181800"/>
              <a:gd name="textAreaRight" fmla="*/ 182520 w 181800"/>
              <a:gd name="textAreaTop" fmla="*/ 0 h 178560"/>
              <a:gd name="textAreaBottom" fmla="*/ 179280 h 178560"/>
            </a:gdLst>
            <a:ahLst/>
            <a:rect l="textAreaLeft" t="textAreaTop" r="textAreaRight" b="textAreaBottom"/>
            <a:pathLst>
              <a:path w="212885" h="209134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49" name="Google Shape;608;p28"/>
          <p:cNvGrpSpPr/>
          <p:nvPr/>
        </p:nvGrpSpPr>
        <p:grpSpPr>
          <a:xfrm>
            <a:off x="3505680" y="352080"/>
            <a:ext cx="806760" cy="357120"/>
            <a:chOff x="3505680" y="352080"/>
            <a:chExt cx="806760" cy="357120"/>
          </a:xfrm>
        </p:grpSpPr>
        <p:sp>
          <p:nvSpPr>
            <p:cNvPr id="550" name="Google Shape;609;p28"/>
            <p:cNvSpPr/>
            <p:nvPr/>
          </p:nvSpPr>
          <p:spPr>
            <a:xfrm>
              <a:off x="3505680" y="352080"/>
              <a:ext cx="806760" cy="35712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 w="0">
              <a:noFill/>
            </a:ln>
            <a:effectLst>
              <a:outerShdw algn="bl" blurRad="214200" dir="5400000" dist="57240" rotWithShape="0">
                <a:schemeClr val="dk2">
                  <a:alpha val="12941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1" name="Google Shape;610;p28"/>
            <p:cNvSpPr/>
            <p:nvPr/>
          </p:nvSpPr>
          <p:spPr>
            <a:xfrm flipH="1">
              <a:off x="3611880" y="448560"/>
              <a:ext cx="163800" cy="163800"/>
            </a:xfrm>
            <a:custGeom>
              <a:avLst/>
              <a:gdLst>
                <a:gd name="textAreaLeft" fmla="*/ 360 w 163800"/>
                <a:gd name="textAreaRight" fmla="*/ 164880 w 16380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9" h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2" name="Google Shape;611;p28"/>
            <p:cNvSpPr/>
            <p:nvPr/>
          </p:nvSpPr>
          <p:spPr>
            <a:xfrm flipH="1">
              <a:off x="3834720" y="448560"/>
              <a:ext cx="163440" cy="163800"/>
            </a:xfrm>
            <a:custGeom>
              <a:avLst/>
              <a:gdLst>
                <a:gd name="textAreaLeft" fmla="*/ -360 w 163440"/>
                <a:gd name="textAreaRight" fmla="*/ 163800 w 163440"/>
                <a:gd name="textAreaTop" fmla="*/ 0 h 163800"/>
                <a:gd name="textAreaBottom" fmla="*/ 164520 h 163800"/>
              </a:gdLst>
              <a:ahLst/>
              <a:rect l="textAreaLeft" t="textAreaTop" r="textAreaRight" b="textAreaBottom"/>
              <a:pathLst>
                <a:path w="348" h="349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3" name="Google Shape;612;p28"/>
            <p:cNvSpPr/>
            <p:nvPr/>
          </p:nvSpPr>
          <p:spPr>
            <a:xfrm flipH="1">
              <a:off x="4057200" y="446400"/>
              <a:ext cx="198360" cy="168840"/>
            </a:xfrm>
            <a:custGeom>
              <a:avLst/>
              <a:gdLst>
                <a:gd name="textAreaLeft" fmla="*/ 360 w 198360"/>
                <a:gd name="textAreaRight" fmla="*/ 199440 w 198360"/>
                <a:gd name="textAreaTop" fmla="*/ 0 h 168840"/>
                <a:gd name="textAreaBottom" fmla="*/ 169560 h 168840"/>
              </a:gdLst>
              <a:ahLst/>
              <a:rect l="textAreaLeft" t="textAreaTop" r="textAreaRight" b="textAreaBottom"/>
              <a:pathLst>
                <a:path w="422" h="359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554" name="Google Shape;613;p28" descr="A blue and black sign with white letters&#10;&#10;AI-generated content may be incorrect."/>
          <p:cNvPicPr/>
          <p:nvPr/>
        </p:nvPicPr>
        <p:blipFill>
          <a:blip r:embed="rId3"/>
          <a:srcRect l="0" t="0" r="0" b="49189"/>
          <a:stretch/>
        </p:blipFill>
        <p:spPr>
          <a:xfrm>
            <a:off x="4564440" y="441360"/>
            <a:ext cx="660960" cy="261000"/>
          </a:xfrm>
          <a:prstGeom prst="rect">
            <a:avLst/>
          </a:prstGeom>
          <a:ln w="0">
            <a:noFill/>
          </a:ln>
        </p:spPr>
      </p:pic>
      <p:pic>
        <p:nvPicPr>
          <p:cNvPr id="555" name="Google Shape;614;p28" descr="A blue and black sign with white letters&#10;&#10;AI-generated content may be incorrect."/>
          <p:cNvPicPr/>
          <p:nvPr/>
        </p:nvPicPr>
        <p:blipFill>
          <a:blip r:embed="rId4"/>
          <a:srcRect l="0" t="0" r="0" b="49189"/>
          <a:stretch/>
        </p:blipFill>
        <p:spPr>
          <a:xfrm>
            <a:off x="1276920" y="2251080"/>
            <a:ext cx="377640" cy="149040"/>
          </a:xfrm>
          <a:prstGeom prst="rect">
            <a:avLst/>
          </a:prstGeom>
          <a:ln w="0">
            <a:noFill/>
          </a:ln>
        </p:spPr>
      </p:pic>
      <p:pic>
        <p:nvPicPr>
          <p:cNvPr id="556" name="Google Shape;615;p28" descr=""/>
          <p:cNvPicPr/>
          <p:nvPr/>
        </p:nvPicPr>
        <p:blipFill>
          <a:blip r:embed="rId5"/>
          <a:stretch/>
        </p:blipFill>
        <p:spPr>
          <a:xfrm>
            <a:off x="3619800" y="1310040"/>
            <a:ext cx="4528440" cy="301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2025-02-11T14:29:06Z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